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62850" cy="10688638"/>
  <p:notesSz cx="6858000" cy="9144000"/>
  <p:embeddedFontLst>
    <p:embeddedFont>
      <p:font typeface="Poppins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C75EC-938A-40B3-AED7-C92BEC30DD88}" v="15" dt="2021-04-21T12:24:44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850" y="-4392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Craddock | Interia Systems" userId="d197bc52-67dc-4fc0-9056-e6f81273bdbf" providerId="ADAL" clId="{E7DC75EC-938A-40B3-AED7-C92BEC30DD88}"/>
    <pc:docChg chg="undo custSel modSld">
      <pc:chgData name="Jon Craddock | Interia Systems" userId="d197bc52-67dc-4fc0-9056-e6f81273bdbf" providerId="ADAL" clId="{E7DC75EC-938A-40B3-AED7-C92BEC30DD88}" dt="2021-04-29T04:38:17.521" v="504" actId="20577"/>
      <pc:docMkLst>
        <pc:docMk/>
      </pc:docMkLst>
      <pc:sldChg chg="modSp mod setBg modClrScheme chgLayout">
        <pc:chgData name="Jon Craddock | Interia Systems" userId="d197bc52-67dc-4fc0-9056-e6f81273bdbf" providerId="ADAL" clId="{E7DC75EC-938A-40B3-AED7-C92BEC30DD88}" dt="2021-04-20T13:08:22.860" v="416"/>
        <pc:sldMkLst>
          <pc:docMk/>
          <pc:sldMk cId="0" sldId="256"/>
        </pc:sldMkLst>
        <pc:spChg chg="mod ord">
          <ac:chgData name="Jon Craddock | Interia Systems" userId="d197bc52-67dc-4fc0-9056-e6f81273bdbf" providerId="ADAL" clId="{E7DC75EC-938A-40B3-AED7-C92BEC30DD88}" dt="2021-04-20T13:07:58.211" v="414" actId="700"/>
          <ac:spMkLst>
            <pc:docMk/>
            <pc:sldMk cId="0" sldId="256"/>
            <ac:spMk id="64" creationId="{00000000-0000-0000-0000-000000000000}"/>
          </ac:spMkLst>
        </pc:spChg>
      </pc:sldChg>
      <pc:sldChg chg="addSp delSp modSp mod">
        <pc:chgData name="Jon Craddock | Interia Systems" userId="d197bc52-67dc-4fc0-9056-e6f81273bdbf" providerId="ADAL" clId="{E7DC75EC-938A-40B3-AED7-C92BEC30DD88}" dt="2021-04-21T12:24:48.268" v="500" actId="1076"/>
        <pc:sldMkLst>
          <pc:docMk/>
          <pc:sldMk cId="0" sldId="257"/>
        </pc:sldMkLst>
        <pc:spChg chg="add del">
          <ac:chgData name="Jon Craddock | Interia Systems" userId="d197bc52-67dc-4fc0-9056-e6f81273bdbf" providerId="ADAL" clId="{E7DC75EC-938A-40B3-AED7-C92BEC30DD88}" dt="2021-04-21T03:13:47.702" v="447" actId="478"/>
          <ac:spMkLst>
            <pc:docMk/>
            <pc:sldMk cId="0" sldId="257"/>
            <ac:spMk id="79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39:36.270" v="2" actId="255"/>
          <ac:spMkLst>
            <pc:docMk/>
            <pc:sldMk cId="0" sldId="257"/>
            <ac:spMk id="90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1T03:14:01.072" v="449" actId="1076"/>
          <ac:spMkLst>
            <pc:docMk/>
            <pc:sldMk cId="0" sldId="257"/>
            <ac:spMk id="92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3:06:46.380" v="412" actId="20577"/>
          <ac:spMkLst>
            <pc:docMk/>
            <pc:sldMk cId="0" sldId="257"/>
            <ac:spMk id="93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1T03:14:06.049" v="450" actId="478"/>
          <ac:spMkLst>
            <pc:docMk/>
            <pc:sldMk cId="0" sldId="257"/>
            <ac:spMk id="95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1T03:14:08.642" v="451" actId="478"/>
          <ac:spMkLst>
            <pc:docMk/>
            <pc:sldMk cId="0" sldId="257"/>
            <ac:spMk id="96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1T03:14:11.173" v="452" actId="478"/>
          <ac:spMkLst>
            <pc:docMk/>
            <pc:sldMk cId="0" sldId="257"/>
            <ac:spMk id="97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1T03:25:10.946" v="463" actId="14100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1T03:26:20.067" v="484" actId="20577"/>
          <ac:spMkLst>
            <pc:docMk/>
            <pc:sldMk cId="0" sldId="257"/>
            <ac:spMk id="117" creationId="{00000000-0000-0000-0000-000000000000}"/>
          </ac:spMkLst>
        </pc:spChg>
        <pc:picChg chg="del">
          <ac:chgData name="Jon Craddock | Interia Systems" userId="d197bc52-67dc-4fc0-9056-e6f81273bdbf" providerId="ADAL" clId="{E7DC75EC-938A-40B3-AED7-C92BEC30DD88}" dt="2021-04-21T03:13:45.278" v="445" actId="478"/>
          <ac:picMkLst>
            <pc:docMk/>
            <pc:sldMk cId="0" sldId="257"/>
            <ac:picMk id="7" creationId="{7EA6D62F-6900-41B1-A08E-2FA747C57A49}"/>
          </ac:picMkLst>
        </pc:picChg>
        <pc:picChg chg="del">
          <ac:chgData name="Jon Craddock | Interia Systems" userId="d197bc52-67dc-4fc0-9056-e6f81273bdbf" providerId="ADAL" clId="{E7DC75EC-938A-40B3-AED7-C92BEC30DD88}" dt="2021-04-21T03:13:52.096" v="448" actId="478"/>
          <ac:picMkLst>
            <pc:docMk/>
            <pc:sldMk cId="0" sldId="257"/>
            <ac:picMk id="11" creationId="{0E1ECAFE-36DF-487C-A59E-5B34B6D9FE28}"/>
          </ac:picMkLst>
        </pc:picChg>
        <pc:picChg chg="add mod">
          <ac:chgData name="Jon Craddock | Interia Systems" userId="d197bc52-67dc-4fc0-9056-e6f81273bdbf" providerId="ADAL" clId="{E7DC75EC-938A-40B3-AED7-C92BEC30DD88}" dt="2021-04-21T03:14:23.535" v="453"/>
          <ac:picMkLst>
            <pc:docMk/>
            <pc:sldMk cId="0" sldId="257"/>
            <ac:picMk id="37" creationId="{CB76EB86-6008-4EAC-93DE-58E241C8EB43}"/>
          </ac:picMkLst>
        </pc:picChg>
        <pc:picChg chg="add mod">
          <ac:chgData name="Jon Craddock | Interia Systems" userId="d197bc52-67dc-4fc0-9056-e6f81273bdbf" providerId="ADAL" clId="{E7DC75EC-938A-40B3-AED7-C92BEC30DD88}" dt="2021-04-21T03:14:23.535" v="453"/>
          <ac:picMkLst>
            <pc:docMk/>
            <pc:sldMk cId="0" sldId="257"/>
            <ac:picMk id="38" creationId="{F92B6895-4EB2-4B1A-A651-59B84B43F0C3}"/>
          </ac:picMkLst>
        </pc:picChg>
        <pc:picChg chg="add mod">
          <ac:chgData name="Jon Craddock | Interia Systems" userId="d197bc52-67dc-4fc0-9056-e6f81273bdbf" providerId="ADAL" clId="{E7DC75EC-938A-40B3-AED7-C92BEC30DD88}" dt="2021-04-21T03:14:23.535" v="453"/>
          <ac:picMkLst>
            <pc:docMk/>
            <pc:sldMk cId="0" sldId="257"/>
            <ac:picMk id="39" creationId="{2E8686E2-5771-420C-940C-FD850579D81B}"/>
          </ac:picMkLst>
        </pc:picChg>
        <pc:picChg chg="add mod">
          <ac:chgData name="Jon Craddock | Interia Systems" userId="d197bc52-67dc-4fc0-9056-e6f81273bdbf" providerId="ADAL" clId="{E7DC75EC-938A-40B3-AED7-C92BEC30DD88}" dt="2021-04-21T12:24:48.268" v="500" actId="1076"/>
          <ac:picMkLst>
            <pc:docMk/>
            <pc:sldMk cId="0" sldId="257"/>
            <ac:picMk id="40" creationId="{377C72E6-6420-428D-BD6C-9A8D2FD98A77}"/>
          </ac:picMkLst>
        </pc:picChg>
      </pc:sldChg>
      <pc:sldChg chg="modSp mod">
        <pc:chgData name="Jon Craddock | Interia Systems" userId="d197bc52-67dc-4fc0-9056-e6f81273bdbf" providerId="ADAL" clId="{E7DC75EC-938A-40B3-AED7-C92BEC30DD88}" dt="2021-04-21T03:26:29.475" v="488" actId="20577"/>
        <pc:sldMkLst>
          <pc:docMk/>
          <pc:sldMk cId="0" sldId="258"/>
        </pc:sldMkLst>
        <pc:spChg chg="mod">
          <ac:chgData name="Jon Craddock | Interia Systems" userId="d197bc52-67dc-4fc0-9056-e6f81273bdbf" providerId="ADAL" clId="{E7DC75EC-938A-40B3-AED7-C92BEC30DD88}" dt="2021-04-21T03:26:29.475" v="488" actId="20577"/>
          <ac:spMkLst>
            <pc:docMk/>
            <pc:sldMk cId="0" sldId="258"/>
            <ac:spMk id="178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1T03:25:24.493" v="473" actId="14100"/>
          <ac:spMkLst>
            <pc:docMk/>
            <pc:sldMk cId="0" sldId="258"/>
            <ac:spMk id="181" creationId="{00000000-0000-0000-0000-000000000000}"/>
          </ac:spMkLst>
        </pc:spChg>
      </pc:sldChg>
      <pc:sldChg chg="addSp delSp modSp mod">
        <pc:chgData name="Jon Craddock | Interia Systems" userId="d197bc52-67dc-4fc0-9056-e6f81273bdbf" providerId="ADAL" clId="{E7DC75EC-938A-40B3-AED7-C92BEC30DD88}" dt="2021-04-29T04:38:17.521" v="504" actId="20577"/>
        <pc:sldMkLst>
          <pc:docMk/>
          <pc:sldMk cId="0" sldId="259"/>
        </pc:sldMkLst>
        <pc:spChg chg="add mod">
          <ac:chgData name="Jon Craddock | Interia Systems" userId="d197bc52-67dc-4fc0-9056-e6f81273bdbf" providerId="ADAL" clId="{E7DC75EC-938A-40B3-AED7-C92BEC30DD88}" dt="2021-04-20T13:01:12.408" v="305" actId="1076"/>
          <ac:spMkLst>
            <pc:docMk/>
            <pc:sldMk cId="0" sldId="259"/>
            <ac:spMk id="57" creationId="{04318918-59EC-46AD-BAB5-340979C8CA40}"/>
          </ac:spMkLst>
        </pc:spChg>
        <pc:spChg chg="del">
          <ac:chgData name="Jon Craddock | Interia Systems" userId="d197bc52-67dc-4fc0-9056-e6f81273bdbf" providerId="ADAL" clId="{E7DC75EC-938A-40B3-AED7-C92BEC30DD88}" dt="2021-04-20T12:51:25.846" v="135" actId="478"/>
          <ac:spMkLst>
            <pc:docMk/>
            <pc:sldMk cId="0" sldId="259"/>
            <ac:spMk id="192" creationId="{00000000-0000-0000-0000-000000000000}"/>
          </ac:spMkLst>
        </pc:spChg>
        <pc:spChg chg="add del">
          <ac:chgData name="Jon Craddock | Interia Systems" userId="d197bc52-67dc-4fc0-9056-e6f81273bdbf" providerId="ADAL" clId="{E7DC75EC-938A-40B3-AED7-C92BEC30DD88}" dt="2021-04-20T12:59:26.314" v="293" actId="478"/>
          <ac:spMkLst>
            <pc:docMk/>
            <pc:sldMk cId="0" sldId="259"/>
            <ac:spMk id="193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0T13:01:02.695" v="303" actId="21"/>
          <ac:spMkLst>
            <pc:docMk/>
            <pc:sldMk cId="0" sldId="259"/>
            <ac:spMk id="194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0T13:03:40.507" v="383" actId="478"/>
          <ac:spMkLst>
            <pc:docMk/>
            <pc:sldMk cId="0" sldId="259"/>
            <ac:spMk id="196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0T12:48:05.721" v="5" actId="478"/>
          <ac:spMkLst>
            <pc:docMk/>
            <pc:sldMk cId="0" sldId="259"/>
            <ac:spMk id="197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0T13:01:56.160" v="327" actId="478"/>
          <ac:spMkLst>
            <pc:docMk/>
            <pc:sldMk cId="0" sldId="259"/>
            <ac:spMk id="199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3:02:37.026" v="344" actId="20577"/>
          <ac:spMkLst>
            <pc:docMk/>
            <pc:sldMk cId="0" sldId="259"/>
            <ac:spMk id="200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3:02:44.261" v="357" actId="20577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3:02:56.101" v="376" actId="20577"/>
          <ac:spMkLst>
            <pc:docMk/>
            <pc:sldMk cId="0" sldId="259"/>
            <ac:spMk id="202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50:02.523" v="37" actId="20577"/>
          <ac:spMkLst>
            <pc:docMk/>
            <pc:sldMk cId="0" sldId="259"/>
            <ac:spMk id="203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50:20.247" v="72" actId="20577"/>
          <ac:spMkLst>
            <pc:docMk/>
            <pc:sldMk cId="0" sldId="259"/>
            <ac:spMk id="204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50:33.486" v="91" actId="20577"/>
          <ac:spMkLst>
            <pc:docMk/>
            <pc:sldMk cId="0" sldId="259"/>
            <ac:spMk id="205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50:56.825" v="116" actId="20577"/>
          <ac:spMkLst>
            <pc:docMk/>
            <pc:sldMk cId="0" sldId="259"/>
            <ac:spMk id="217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51:16.546" v="134" actId="20577"/>
          <ac:spMkLst>
            <pc:docMk/>
            <pc:sldMk cId="0" sldId="259"/>
            <ac:spMk id="218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3:09:33.129" v="444" actId="20577"/>
          <ac:spMkLst>
            <pc:docMk/>
            <pc:sldMk cId="0" sldId="259"/>
            <ac:spMk id="219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0T12:54:37.491" v="204" actId="478"/>
          <ac:spMkLst>
            <pc:docMk/>
            <pc:sldMk cId="0" sldId="259"/>
            <ac:spMk id="220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0T12:56:33.314" v="254" actId="478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Jon Craddock | Interia Systems" userId="d197bc52-67dc-4fc0-9056-e6f81273bdbf" providerId="ADAL" clId="{E7DC75EC-938A-40B3-AED7-C92BEC30DD88}" dt="2021-04-20T13:01:00.556" v="302" actId="478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54:34.770" v="203" actId="20577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2:56:30.611" v="253" actId="20577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0T13:01:34.886" v="326" actId="20577"/>
          <ac:spMkLst>
            <pc:docMk/>
            <pc:sldMk cId="0" sldId="259"/>
            <ac:spMk id="225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1T03:26:38.896" v="498" actId="14100"/>
          <ac:spMkLst>
            <pc:docMk/>
            <pc:sldMk cId="0" sldId="259"/>
            <ac:spMk id="227" creationId="{00000000-0000-0000-0000-000000000000}"/>
          </ac:spMkLst>
        </pc:spChg>
        <pc:spChg chg="mod">
          <ac:chgData name="Jon Craddock | Interia Systems" userId="d197bc52-67dc-4fc0-9056-e6f81273bdbf" providerId="ADAL" clId="{E7DC75EC-938A-40B3-AED7-C92BEC30DD88}" dt="2021-04-29T04:38:17.521" v="504" actId="20577"/>
          <ac:spMkLst>
            <pc:docMk/>
            <pc:sldMk cId="0" sldId="259"/>
            <ac:spMk id="234" creationId="{00000000-0000-0000-0000-000000000000}"/>
          </ac:spMkLst>
        </pc:spChg>
        <pc:picChg chg="add mod">
          <ac:chgData name="Jon Craddock | Interia Systems" userId="d197bc52-67dc-4fc0-9056-e6f81273bdbf" providerId="ADAL" clId="{E7DC75EC-938A-40B3-AED7-C92BEC30DD88}" dt="2021-04-20T12:49:26.770" v="16" actId="1076"/>
          <ac:picMkLst>
            <pc:docMk/>
            <pc:sldMk cId="0" sldId="259"/>
            <ac:picMk id="3" creationId="{E83D5DAD-8692-4EE2-9C62-765165CC6504}"/>
          </ac:picMkLst>
        </pc:picChg>
        <pc:picChg chg="add del mod">
          <ac:chgData name="Jon Craddock | Interia Systems" userId="d197bc52-67dc-4fc0-9056-e6f81273bdbf" providerId="ADAL" clId="{E7DC75EC-938A-40B3-AED7-C92BEC30DD88}" dt="2021-04-20T12:52:16.783" v="146" actId="478"/>
          <ac:picMkLst>
            <pc:docMk/>
            <pc:sldMk cId="0" sldId="259"/>
            <ac:picMk id="5" creationId="{07BBBFDE-1E59-47D7-9A5C-B80F1EC9F4C3}"/>
          </ac:picMkLst>
        </pc:picChg>
        <pc:picChg chg="add mod">
          <ac:chgData name="Jon Craddock | Interia Systems" userId="d197bc52-67dc-4fc0-9056-e6f81273bdbf" providerId="ADAL" clId="{E7DC75EC-938A-40B3-AED7-C92BEC30DD88}" dt="2021-04-20T12:53:13.930" v="158" actId="1076"/>
          <ac:picMkLst>
            <pc:docMk/>
            <pc:sldMk cId="0" sldId="259"/>
            <ac:picMk id="7" creationId="{A89711BB-F973-4355-99FB-62F2B2F97CD9}"/>
          </ac:picMkLst>
        </pc:picChg>
        <pc:picChg chg="add mod modCrop">
          <ac:chgData name="Jon Craddock | Interia Systems" userId="d197bc52-67dc-4fc0-9056-e6f81273bdbf" providerId="ADAL" clId="{E7DC75EC-938A-40B3-AED7-C92BEC30DD88}" dt="2021-04-20T12:57:33.409" v="265" actId="14100"/>
          <ac:picMkLst>
            <pc:docMk/>
            <pc:sldMk cId="0" sldId="259"/>
            <ac:picMk id="9" creationId="{EF2674E7-2C8A-42A5-9204-AF919F017285}"/>
          </ac:picMkLst>
        </pc:picChg>
        <pc:picChg chg="add mod">
          <ac:chgData name="Jon Craddock | Interia Systems" userId="d197bc52-67dc-4fc0-9056-e6f81273bdbf" providerId="ADAL" clId="{E7DC75EC-938A-40B3-AED7-C92BEC30DD88}" dt="2021-04-20T12:57:20.549" v="263" actId="1076"/>
          <ac:picMkLst>
            <pc:docMk/>
            <pc:sldMk cId="0" sldId="259"/>
            <ac:picMk id="11" creationId="{5F179D40-9A71-4985-A61F-17EAB676A8D3}"/>
          </ac:picMkLst>
        </pc:picChg>
        <pc:picChg chg="add mod">
          <ac:chgData name="Jon Craddock | Interia Systems" userId="d197bc52-67dc-4fc0-9056-e6f81273bdbf" providerId="ADAL" clId="{E7DC75EC-938A-40B3-AED7-C92BEC30DD88}" dt="2021-04-20T13:03:37.104" v="382" actId="14100"/>
          <ac:picMkLst>
            <pc:docMk/>
            <pc:sldMk cId="0" sldId="259"/>
            <ac:picMk id="13" creationId="{67D756AA-5CD7-471F-9256-2A0701C1AFB4}"/>
          </ac:picMkLst>
        </pc:picChg>
        <pc:picChg chg="add del mod">
          <ac:chgData name="Jon Craddock | Interia Systems" userId="d197bc52-67dc-4fc0-9056-e6f81273bdbf" providerId="ADAL" clId="{E7DC75EC-938A-40B3-AED7-C92BEC30DD88}" dt="2021-04-20T13:04:13.419" v="385" actId="478"/>
          <ac:picMkLst>
            <pc:docMk/>
            <pc:sldMk cId="0" sldId="259"/>
            <ac:picMk id="15" creationId="{5C833BE6-056A-447C-8146-DEC64523E868}"/>
          </ac:picMkLst>
        </pc:picChg>
        <pc:picChg chg="add mod modCrop">
          <ac:chgData name="Jon Craddock | Interia Systems" userId="d197bc52-67dc-4fc0-9056-e6f81273bdbf" providerId="ADAL" clId="{E7DC75EC-938A-40B3-AED7-C92BEC30DD88}" dt="2021-04-20T13:06:20.274" v="402" actId="14100"/>
          <ac:picMkLst>
            <pc:docMk/>
            <pc:sldMk cId="0" sldId="259"/>
            <ac:picMk id="17" creationId="{38500BBD-82AE-4563-BC68-E878AA445834}"/>
          </ac:picMkLst>
        </pc:picChg>
        <pc:picChg chg="add mod modCrop">
          <ac:chgData name="Jon Craddock | Interia Systems" userId="d197bc52-67dc-4fc0-9056-e6f81273bdbf" providerId="ADAL" clId="{E7DC75EC-938A-40B3-AED7-C92BEC30DD88}" dt="2021-04-20T13:05:50.677" v="398" actId="14100"/>
          <ac:picMkLst>
            <pc:docMk/>
            <pc:sldMk cId="0" sldId="259"/>
            <ac:picMk id="19" creationId="{DE5B78E4-9D8C-45BE-BEE8-FBBE5F4B97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410" y="685800"/>
            <a:ext cx="2425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3247ffe8c_1_0:notes"/>
          <p:cNvSpPr txBox="1">
            <a:spLocks noGrp="1"/>
          </p:cNvSpPr>
          <p:nvPr>
            <p:ph type="body" idx="1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spcFirstLastPara="1" wrap="square" lIns="81375" tIns="81375" rIns="81375" bIns="81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d3247ffe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72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3247ffe8c_1_22:notes"/>
          <p:cNvSpPr txBox="1">
            <a:spLocks noGrp="1"/>
          </p:cNvSpPr>
          <p:nvPr>
            <p:ph type="body" idx="1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spcFirstLastPara="1" wrap="square" lIns="81375" tIns="81375" rIns="81375" bIns="81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d3247ffe8c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72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3247ffe8c_1_68:notes"/>
          <p:cNvSpPr txBox="1">
            <a:spLocks noGrp="1"/>
          </p:cNvSpPr>
          <p:nvPr>
            <p:ph type="body" idx="1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spcFirstLastPara="1" wrap="square" lIns="81375" tIns="81375" rIns="81375" bIns="81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d3247ffe8c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72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3247ffe8c_1_134:notes"/>
          <p:cNvSpPr txBox="1">
            <a:spLocks noGrp="1"/>
          </p:cNvSpPr>
          <p:nvPr>
            <p:ph type="body" idx="1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spcFirstLastPara="1" wrap="square" lIns="81375" tIns="81375" rIns="81375" bIns="81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d3247ffe8c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72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83" y="1547391"/>
            <a:ext cx="7046400" cy="42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76" y="5889935"/>
            <a:ext cx="70464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76" y="2298771"/>
            <a:ext cx="7046400" cy="4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76" y="6551017"/>
            <a:ext cx="7046400" cy="2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2727885"/>
            <a:ext cx="7567692" cy="504103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55385" y="1303104"/>
            <a:ext cx="6257682" cy="57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5706411" y="10351718"/>
            <a:ext cx="1543558" cy="23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317239" y="10351718"/>
            <a:ext cx="1300173" cy="23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5449287" y="9941072"/>
            <a:ext cx="1740744" cy="53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5706411" y="10351718"/>
            <a:ext cx="1543558" cy="23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317239" y="10351718"/>
            <a:ext cx="1300173" cy="23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5449287" y="9941072"/>
            <a:ext cx="1740744" cy="53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76" y="4469940"/>
            <a:ext cx="7046400" cy="17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76" y="2395097"/>
            <a:ext cx="7046400" cy="7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76" y="2395097"/>
            <a:ext cx="3307800" cy="7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6401" y="2395097"/>
            <a:ext cx="3307800" cy="7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76" y="1154659"/>
            <a:ext cx="2322300" cy="15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76" y="2887895"/>
            <a:ext cx="2322300" cy="6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437" y="935511"/>
            <a:ext cx="5266200" cy="85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1050" y="-260"/>
            <a:ext cx="3781200" cy="1068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69" y="2562809"/>
            <a:ext cx="3345300" cy="30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69" y="5825407"/>
            <a:ext cx="3345300" cy="25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4973" y="1504787"/>
            <a:ext cx="3173100" cy="76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76" y="8792066"/>
            <a:ext cx="49611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76" y="2395097"/>
            <a:ext cx="7046400" cy="7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29.jpg"/><Relationship Id="rId5" Type="http://schemas.openxmlformats.org/officeDocument/2006/relationships/image" Target="../media/image25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4.jpg"/><Relationship Id="rId9" Type="http://schemas.openxmlformats.org/officeDocument/2006/relationships/image" Target="../media/image8.png"/><Relationship Id="rId1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55374" y="1303100"/>
            <a:ext cx="6604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410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oppins"/>
                <a:ea typeface="Poppins"/>
                <a:cs typeface="Poppins"/>
                <a:sym typeface="Poppins"/>
              </a:rPr>
              <a:t>NOVA WOOD</a:t>
            </a:r>
          </a:p>
        </p:txBody>
      </p:sp>
      <p:grpSp>
        <p:nvGrpSpPr>
          <p:cNvPr id="65" name="Google Shape;65;p15"/>
          <p:cNvGrpSpPr/>
          <p:nvPr/>
        </p:nvGrpSpPr>
        <p:grpSpPr>
          <a:xfrm>
            <a:off x="5611523" y="9082802"/>
            <a:ext cx="375576" cy="375078"/>
            <a:chOff x="5607367" y="9086265"/>
            <a:chExt cx="375298" cy="375221"/>
          </a:xfrm>
        </p:grpSpPr>
        <p:sp>
          <p:nvSpPr>
            <p:cNvPr id="66" name="Google Shape;66;p15"/>
            <p:cNvSpPr/>
            <p:nvPr/>
          </p:nvSpPr>
          <p:spPr>
            <a:xfrm>
              <a:off x="5607367" y="9287204"/>
              <a:ext cx="174269" cy="1742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5807481" y="9330283"/>
              <a:ext cx="166319" cy="13120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5607380" y="9086265"/>
              <a:ext cx="375285" cy="218440"/>
            </a:xfrm>
            <a:custGeom>
              <a:avLst/>
              <a:gdLst/>
              <a:ahLst/>
              <a:cxnLst/>
              <a:rect l="l" t="t" r="r" b="b"/>
              <a:pathLst>
                <a:path w="375285" h="218440" extrusionOk="0">
                  <a:moveTo>
                    <a:pt x="198564" y="0"/>
                  </a:moveTo>
                  <a:lnTo>
                    <a:pt x="148402" y="3653"/>
                  </a:lnTo>
                  <a:lnTo>
                    <a:pt x="102544" y="19796"/>
                  </a:lnTo>
                  <a:lnTo>
                    <a:pt x="62882" y="46755"/>
                  </a:lnTo>
                  <a:lnTo>
                    <a:pt x="31309" y="82852"/>
                  </a:lnTo>
                  <a:lnTo>
                    <a:pt x="9717" y="126415"/>
                  </a:lnTo>
                  <a:lnTo>
                    <a:pt x="0" y="175768"/>
                  </a:lnTo>
                  <a:lnTo>
                    <a:pt x="58966" y="175768"/>
                  </a:lnTo>
                  <a:lnTo>
                    <a:pt x="69142" y="137467"/>
                  </a:lnTo>
                  <a:lnTo>
                    <a:pt x="89884" y="104716"/>
                  </a:lnTo>
                  <a:lnTo>
                    <a:pt x="119398" y="79582"/>
                  </a:lnTo>
                  <a:lnTo>
                    <a:pt x="155892" y="64135"/>
                  </a:lnTo>
                  <a:lnTo>
                    <a:pt x="207145" y="61699"/>
                  </a:lnTo>
                  <a:lnTo>
                    <a:pt x="253738" y="78519"/>
                  </a:lnTo>
                  <a:lnTo>
                    <a:pt x="290621" y="111582"/>
                  </a:lnTo>
                  <a:lnTo>
                    <a:pt x="312750" y="157873"/>
                  </a:lnTo>
                  <a:lnTo>
                    <a:pt x="200113" y="157873"/>
                  </a:lnTo>
                  <a:lnTo>
                    <a:pt x="200113" y="218173"/>
                  </a:lnTo>
                  <a:lnTo>
                    <a:pt x="372389" y="218173"/>
                  </a:lnTo>
                  <a:lnTo>
                    <a:pt x="373620" y="210774"/>
                  </a:lnTo>
                  <a:lnTo>
                    <a:pt x="374472" y="203330"/>
                  </a:lnTo>
                  <a:lnTo>
                    <a:pt x="374943" y="195852"/>
                  </a:lnTo>
                  <a:lnTo>
                    <a:pt x="374943" y="180690"/>
                  </a:lnTo>
                  <a:lnTo>
                    <a:pt x="357464" y="108605"/>
                  </a:lnTo>
                  <a:lnTo>
                    <a:pt x="330555" y="66309"/>
                  </a:lnTo>
                  <a:lnTo>
                    <a:pt x="293726" y="32859"/>
                  </a:lnTo>
                  <a:lnTo>
                    <a:pt x="249041" y="10131"/>
                  </a:lnTo>
                  <a:close/>
                </a:path>
              </a:pathLst>
            </a:custGeom>
            <a:solidFill>
              <a:srgbClr val="BFCC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4808491" y="8990241"/>
            <a:ext cx="60370" cy="462104"/>
          </a:xfrm>
          <a:custGeom>
            <a:avLst/>
            <a:gdLst/>
            <a:ahLst/>
            <a:cxnLst/>
            <a:rect l="l" t="t" r="r" b="b"/>
            <a:pathLst>
              <a:path w="60325" h="462279" extrusionOk="0">
                <a:moveTo>
                  <a:pt x="60299" y="0"/>
                </a:moveTo>
                <a:lnTo>
                  <a:pt x="0" y="0"/>
                </a:lnTo>
                <a:lnTo>
                  <a:pt x="0" y="461848"/>
                </a:lnTo>
                <a:lnTo>
                  <a:pt x="60299" y="461848"/>
                </a:lnTo>
                <a:lnTo>
                  <a:pt x="60299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15"/>
          <p:cNvSpPr/>
          <p:nvPr/>
        </p:nvSpPr>
        <p:spPr>
          <a:xfrm>
            <a:off x="4971604" y="9082320"/>
            <a:ext cx="325996" cy="370064"/>
          </a:xfrm>
          <a:custGeom>
            <a:avLst/>
            <a:gdLst/>
            <a:ahLst/>
            <a:cxnLst/>
            <a:rect l="l" t="t" r="r" b="b"/>
            <a:pathLst>
              <a:path w="325754" h="370204" extrusionOk="0">
                <a:moveTo>
                  <a:pt x="176923" y="0"/>
                </a:moveTo>
                <a:lnTo>
                  <a:pt x="141370" y="3798"/>
                </a:lnTo>
                <a:lnTo>
                  <a:pt x="109172" y="14989"/>
                </a:lnTo>
                <a:lnTo>
                  <a:pt x="81693" y="33261"/>
                </a:lnTo>
                <a:lnTo>
                  <a:pt x="60299" y="58305"/>
                </a:lnTo>
                <a:lnTo>
                  <a:pt x="60299" y="6629"/>
                </a:lnTo>
                <a:lnTo>
                  <a:pt x="0" y="6629"/>
                </a:lnTo>
                <a:lnTo>
                  <a:pt x="0" y="369735"/>
                </a:lnTo>
                <a:lnTo>
                  <a:pt x="60299" y="369735"/>
                </a:lnTo>
                <a:lnTo>
                  <a:pt x="60299" y="168960"/>
                </a:lnTo>
                <a:lnTo>
                  <a:pt x="67983" y="117752"/>
                </a:lnTo>
                <a:lnTo>
                  <a:pt x="89458" y="81332"/>
                </a:lnTo>
                <a:lnTo>
                  <a:pt x="122364" y="59573"/>
                </a:lnTo>
                <a:lnTo>
                  <a:pt x="164338" y="52349"/>
                </a:lnTo>
                <a:lnTo>
                  <a:pt x="205896" y="59410"/>
                </a:lnTo>
                <a:lnTo>
                  <a:pt x="237890" y="80510"/>
                </a:lnTo>
                <a:lnTo>
                  <a:pt x="258453" y="115523"/>
                </a:lnTo>
                <a:lnTo>
                  <a:pt x="265722" y="164325"/>
                </a:lnTo>
                <a:lnTo>
                  <a:pt x="265722" y="369735"/>
                </a:lnTo>
                <a:lnTo>
                  <a:pt x="325348" y="369735"/>
                </a:lnTo>
                <a:lnTo>
                  <a:pt x="325348" y="155714"/>
                </a:lnTo>
                <a:lnTo>
                  <a:pt x="317992" y="99569"/>
                </a:lnTo>
                <a:lnTo>
                  <a:pt x="297341" y="55958"/>
                </a:lnTo>
                <a:lnTo>
                  <a:pt x="265527" y="24848"/>
                </a:lnTo>
                <a:lnTo>
                  <a:pt x="224678" y="6206"/>
                </a:lnTo>
                <a:lnTo>
                  <a:pt x="176923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15"/>
          <p:cNvSpPr/>
          <p:nvPr/>
        </p:nvSpPr>
        <p:spPr>
          <a:xfrm>
            <a:off x="5362190" y="8990241"/>
            <a:ext cx="202715" cy="462104"/>
          </a:xfrm>
          <a:custGeom>
            <a:avLst/>
            <a:gdLst/>
            <a:ahLst/>
            <a:cxnLst/>
            <a:rect l="l" t="t" r="r" b="b"/>
            <a:pathLst>
              <a:path w="202564" h="462279" extrusionOk="0">
                <a:moveTo>
                  <a:pt x="107340" y="0"/>
                </a:moveTo>
                <a:lnTo>
                  <a:pt x="47040" y="0"/>
                </a:lnTo>
                <a:lnTo>
                  <a:pt x="47040" y="98729"/>
                </a:lnTo>
                <a:lnTo>
                  <a:pt x="0" y="98729"/>
                </a:lnTo>
                <a:lnTo>
                  <a:pt x="0" y="148424"/>
                </a:lnTo>
                <a:lnTo>
                  <a:pt x="47040" y="148424"/>
                </a:lnTo>
                <a:lnTo>
                  <a:pt x="47040" y="362458"/>
                </a:lnTo>
                <a:lnTo>
                  <a:pt x="53740" y="408736"/>
                </a:lnTo>
                <a:lnTo>
                  <a:pt x="73299" y="439485"/>
                </a:lnTo>
                <a:lnTo>
                  <a:pt x="104910" y="456567"/>
                </a:lnTo>
                <a:lnTo>
                  <a:pt x="147764" y="461848"/>
                </a:lnTo>
                <a:lnTo>
                  <a:pt x="202095" y="461848"/>
                </a:lnTo>
                <a:lnTo>
                  <a:pt x="202095" y="410819"/>
                </a:lnTo>
                <a:lnTo>
                  <a:pt x="157708" y="410819"/>
                </a:lnTo>
                <a:lnTo>
                  <a:pt x="134183" y="408294"/>
                </a:lnTo>
                <a:lnTo>
                  <a:pt x="118608" y="400054"/>
                </a:lnTo>
                <a:lnTo>
                  <a:pt x="109991" y="385107"/>
                </a:lnTo>
                <a:lnTo>
                  <a:pt x="107340" y="362458"/>
                </a:lnTo>
                <a:lnTo>
                  <a:pt x="107340" y="148424"/>
                </a:lnTo>
                <a:lnTo>
                  <a:pt x="202095" y="148424"/>
                </a:lnTo>
                <a:lnTo>
                  <a:pt x="202095" y="98729"/>
                </a:lnTo>
                <a:lnTo>
                  <a:pt x="107340" y="98729"/>
                </a:lnTo>
                <a:lnTo>
                  <a:pt x="107340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15"/>
          <p:cNvSpPr/>
          <p:nvPr/>
        </p:nvSpPr>
        <p:spPr>
          <a:xfrm>
            <a:off x="6048510" y="9082305"/>
            <a:ext cx="177932" cy="370064"/>
          </a:xfrm>
          <a:custGeom>
            <a:avLst/>
            <a:gdLst/>
            <a:ahLst/>
            <a:cxnLst/>
            <a:rect l="l" t="t" r="r" b="b"/>
            <a:pathLst>
              <a:path w="177800" h="370204" extrusionOk="0">
                <a:moveTo>
                  <a:pt x="177584" y="0"/>
                </a:moveTo>
                <a:lnTo>
                  <a:pt x="137827" y="4566"/>
                </a:lnTo>
                <a:lnTo>
                  <a:pt x="105025" y="17645"/>
                </a:lnTo>
                <a:lnTo>
                  <a:pt x="79182" y="38303"/>
                </a:lnTo>
                <a:lnTo>
                  <a:pt x="60299" y="65608"/>
                </a:lnTo>
                <a:lnTo>
                  <a:pt x="60299" y="6629"/>
                </a:lnTo>
                <a:lnTo>
                  <a:pt x="0" y="6629"/>
                </a:lnTo>
                <a:lnTo>
                  <a:pt x="0" y="369747"/>
                </a:lnTo>
                <a:lnTo>
                  <a:pt x="60299" y="369747"/>
                </a:lnTo>
                <a:lnTo>
                  <a:pt x="60299" y="172288"/>
                </a:lnTo>
                <a:lnTo>
                  <a:pt x="68032" y="119600"/>
                </a:lnTo>
                <a:lnTo>
                  <a:pt x="89368" y="85734"/>
                </a:lnTo>
                <a:lnTo>
                  <a:pt x="121512" y="67646"/>
                </a:lnTo>
                <a:lnTo>
                  <a:pt x="161670" y="62293"/>
                </a:lnTo>
                <a:lnTo>
                  <a:pt x="177584" y="62293"/>
                </a:lnTo>
                <a:lnTo>
                  <a:pt x="177584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5"/>
          <p:cNvSpPr/>
          <p:nvPr/>
        </p:nvSpPr>
        <p:spPr>
          <a:xfrm>
            <a:off x="6285909" y="8981597"/>
            <a:ext cx="81340" cy="470355"/>
          </a:xfrm>
          <a:custGeom>
            <a:avLst/>
            <a:gdLst/>
            <a:ahLst/>
            <a:cxnLst/>
            <a:rect l="l" t="t" r="r" b="b"/>
            <a:pathLst>
              <a:path w="81279" h="470534" extrusionOk="0">
                <a:moveTo>
                  <a:pt x="70231" y="107378"/>
                </a:moveTo>
                <a:lnTo>
                  <a:pt x="9944" y="107378"/>
                </a:lnTo>
                <a:lnTo>
                  <a:pt x="9944" y="470496"/>
                </a:lnTo>
                <a:lnTo>
                  <a:pt x="70231" y="470496"/>
                </a:lnTo>
                <a:lnTo>
                  <a:pt x="70231" y="107378"/>
                </a:lnTo>
                <a:close/>
              </a:path>
              <a:path w="81279" h="470534" extrusionOk="0">
                <a:moveTo>
                  <a:pt x="40386" y="0"/>
                </a:moveTo>
                <a:lnTo>
                  <a:pt x="24660" y="3187"/>
                </a:lnTo>
                <a:lnTo>
                  <a:pt x="11820" y="11861"/>
                </a:lnTo>
                <a:lnTo>
                  <a:pt x="3167" y="24717"/>
                </a:lnTo>
                <a:lnTo>
                  <a:pt x="0" y="40512"/>
                </a:lnTo>
                <a:lnTo>
                  <a:pt x="3187" y="56240"/>
                </a:lnTo>
                <a:lnTo>
                  <a:pt x="11860" y="69083"/>
                </a:lnTo>
                <a:lnTo>
                  <a:pt x="24712" y="77737"/>
                </a:lnTo>
                <a:lnTo>
                  <a:pt x="40436" y="80898"/>
                </a:lnTo>
                <a:lnTo>
                  <a:pt x="56171" y="77713"/>
                </a:lnTo>
                <a:lnTo>
                  <a:pt x="69018" y="69041"/>
                </a:lnTo>
                <a:lnTo>
                  <a:pt x="77673" y="56186"/>
                </a:lnTo>
                <a:lnTo>
                  <a:pt x="80835" y="40398"/>
                </a:lnTo>
                <a:lnTo>
                  <a:pt x="77649" y="24665"/>
                </a:lnTo>
                <a:lnTo>
                  <a:pt x="68978" y="11822"/>
                </a:lnTo>
                <a:lnTo>
                  <a:pt x="56123" y="3167"/>
                </a:lnTo>
                <a:lnTo>
                  <a:pt x="40386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5"/>
          <p:cNvSpPr/>
          <p:nvPr/>
        </p:nvSpPr>
        <p:spPr>
          <a:xfrm>
            <a:off x="6436427" y="9082967"/>
            <a:ext cx="369208" cy="375142"/>
          </a:xfrm>
          <a:custGeom>
            <a:avLst/>
            <a:gdLst/>
            <a:ahLst/>
            <a:cxnLst/>
            <a:rect l="l" t="t" r="r" b="b"/>
            <a:pathLst>
              <a:path w="368934" h="375284" extrusionOk="0">
                <a:moveTo>
                  <a:pt x="172288" y="0"/>
                </a:moveTo>
                <a:lnTo>
                  <a:pt x="125692" y="5973"/>
                </a:lnTo>
                <a:lnTo>
                  <a:pt x="84327" y="23239"/>
                </a:lnTo>
                <a:lnTo>
                  <a:pt x="49615" y="50853"/>
                </a:lnTo>
                <a:lnTo>
                  <a:pt x="23020" y="87855"/>
                </a:lnTo>
                <a:lnTo>
                  <a:pt x="5997" y="133288"/>
                </a:lnTo>
                <a:lnTo>
                  <a:pt x="0" y="186194"/>
                </a:lnTo>
                <a:lnTo>
                  <a:pt x="5994" y="239297"/>
                </a:lnTo>
                <a:lnTo>
                  <a:pt x="22996" y="285221"/>
                </a:lnTo>
                <a:lnTo>
                  <a:pt x="49533" y="322862"/>
                </a:lnTo>
                <a:lnTo>
                  <a:pt x="84132" y="351115"/>
                </a:lnTo>
                <a:lnTo>
                  <a:pt x="125321" y="368877"/>
                </a:lnTo>
                <a:lnTo>
                  <a:pt x="171627" y="375043"/>
                </a:lnTo>
                <a:lnTo>
                  <a:pt x="218005" y="369049"/>
                </a:lnTo>
                <a:lnTo>
                  <a:pt x="256433" y="352929"/>
                </a:lnTo>
                <a:lnTo>
                  <a:pt x="286415" y="329480"/>
                </a:lnTo>
                <a:lnTo>
                  <a:pt x="292014" y="322033"/>
                </a:lnTo>
                <a:lnTo>
                  <a:pt x="184213" y="322033"/>
                </a:lnTo>
                <a:lnTo>
                  <a:pt x="137103" y="312830"/>
                </a:lnTo>
                <a:lnTo>
                  <a:pt x="98072" y="286170"/>
                </a:lnTo>
                <a:lnTo>
                  <a:pt x="71467" y="243483"/>
                </a:lnTo>
                <a:lnTo>
                  <a:pt x="61633" y="186194"/>
                </a:lnTo>
                <a:lnTo>
                  <a:pt x="71467" y="129223"/>
                </a:lnTo>
                <a:lnTo>
                  <a:pt x="98072" y="87220"/>
                </a:lnTo>
                <a:lnTo>
                  <a:pt x="137103" y="61243"/>
                </a:lnTo>
                <a:lnTo>
                  <a:pt x="184213" y="52349"/>
                </a:lnTo>
                <a:lnTo>
                  <a:pt x="292443" y="52349"/>
                </a:lnTo>
                <a:lnTo>
                  <a:pt x="286897" y="45005"/>
                </a:lnTo>
                <a:lnTo>
                  <a:pt x="257268" y="21948"/>
                </a:lnTo>
                <a:lnTo>
                  <a:pt x="218904" y="5968"/>
                </a:lnTo>
                <a:lnTo>
                  <a:pt x="172288" y="0"/>
                </a:lnTo>
                <a:close/>
              </a:path>
              <a:path w="368934" h="375284" extrusionOk="0">
                <a:moveTo>
                  <a:pt x="368427" y="301497"/>
                </a:moveTo>
                <a:lnTo>
                  <a:pt x="307454" y="301497"/>
                </a:lnTo>
                <a:lnTo>
                  <a:pt x="307454" y="369074"/>
                </a:lnTo>
                <a:lnTo>
                  <a:pt x="368427" y="369074"/>
                </a:lnTo>
                <a:lnTo>
                  <a:pt x="368427" y="301497"/>
                </a:lnTo>
                <a:close/>
              </a:path>
              <a:path w="368934" h="375284" extrusionOk="0">
                <a:moveTo>
                  <a:pt x="292443" y="52349"/>
                </a:moveTo>
                <a:lnTo>
                  <a:pt x="184213" y="52349"/>
                </a:lnTo>
                <a:lnTo>
                  <a:pt x="231426" y="61346"/>
                </a:lnTo>
                <a:lnTo>
                  <a:pt x="270684" y="87550"/>
                </a:lnTo>
                <a:lnTo>
                  <a:pt x="297516" y="129780"/>
                </a:lnTo>
                <a:lnTo>
                  <a:pt x="307454" y="186855"/>
                </a:lnTo>
                <a:lnTo>
                  <a:pt x="297516" y="244040"/>
                </a:lnTo>
                <a:lnTo>
                  <a:pt x="270684" y="286500"/>
                </a:lnTo>
                <a:lnTo>
                  <a:pt x="231426" y="312933"/>
                </a:lnTo>
                <a:lnTo>
                  <a:pt x="184213" y="322033"/>
                </a:lnTo>
                <a:lnTo>
                  <a:pt x="292014" y="322033"/>
                </a:lnTo>
                <a:lnTo>
                  <a:pt x="307454" y="301497"/>
                </a:lnTo>
                <a:lnTo>
                  <a:pt x="368427" y="301497"/>
                </a:lnTo>
                <a:lnTo>
                  <a:pt x="368427" y="72224"/>
                </a:lnTo>
                <a:lnTo>
                  <a:pt x="307454" y="72224"/>
                </a:lnTo>
                <a:lnTo>
                  <a:pt x="292443" y="52349"/>
                </a:lnTo>
                <a:close/>
              </a:path>
              <a:path w="368934" h="375284" extrusionOk="0">
                <a:moveTo>
                  <a:pt x="368427" y="5968"/>
                </a:moveTo>
                <a:lnTo>
                  <a:pt x="307454" y="5968"/>
                </a:lnTo>
                <a:lnTo>
                  <a:pt x="307454" y="72224"/>
                </a:lnTo>
                <a:lnTo>
                  <a:pt x="368427" y="72224"/>
                </a:lnTo>
                <a:lnTo>
                  <a:pt x="368427" y="5968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" name="Picture 2" descr="A picture containing indoor, floor, room, furniture&#10;&#10;Description automatically generated">
            <a:extLst>
              <a:ext uri="{FF2B5EF4-FFF2-40B4-BE49-F238E27FC236}">
                <a16:creationId xmlns:a16="http://schemas.microsoft.com/office/drawing/2014/main" id="{26297B26-D280-48CE-ACE2-41B0266E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7267"/>
            <a:ext cx="7562850" cy="4254103"/>
          </a:xfrm>
          <a:prstGeom prst="rect">
            <a:avLst/>
          </a:prstGeom>
        </p:spPr>
      </p:pic>
      <p:sp>
        <p:nvSpPr>
          <p:cNvPr id="16" name="Google Shape;64;p15">
            <a:extLst>
              <a:ext uri="{FF2B5EF4-FFF2-40B4-BE49-F238E27FC236}">
                <a16:creationId xmlns:a16="http://schemas.microsoft.com/office/drawing/2014/main" id="{F2ED700D-3EC0-4204-B602-EAC4DBFCB410}"/>
              </a:ext>
            </a:extLst>
          </p:cNvPr>
          <p:cNvSpPr txBox="1">
            <a:spLocks/>
          </p:cNvSpPr>
          <p:nvPr/>
        </p:nvSpPr>
        <p:spPr>
          <a:xfrm>
            <a:off x="655374" y="1976683"/>
            <a:ext cx="6604500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10584"/>
            <a:r>
              <a:rPr lang="en-GB" sz="1500" dirty="0">
                <a:latin typeface="Poppins"/>
                <a:ea typeface="Poppins"/>
                <a:cs typeface="Poppins"/>
                <a:sym typeface="Poppins"/>
              </a:rPr>
              <a:t>WORKSTATION + DESK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5735964"/>
            <a:ext cx="5434965" cy="4493259"/>
          </a:xfrm>
          <a:custGeom>
            <a:avLst/>
            <a:gdLst/>
            <a:ahLst/>
            <a:cxnLst/>
            <a:rect l="l" t="t" r="r" b="b"/>
            <a:pathLst>
              <a:path w="5434965" h="4493259" extrusionOk="0">
                <a:moveTo>
                  <a:pt x="0" y="4492675"/>
                </a:moveTo>
                <a:lnTo>
                  <a:pt x="5434418" y="4492675"/>
                </a:lnTo>
                <a:lnTo>
                  <a:pt x="5434418" y="0"/>
                </a:lnTo>
                <a:lnTo>
                  <a:pt x="0" y="0"/>
                </a:lnTo>
                <a:lnTo>
                  <a:pt x="0" y="4492675"/>
                </a:lnTo>
                <a:close/>
              </a:path>
            </a:pathLst>
          </a:custGeom>
          <a:solidFill>
            <a:srgbClr val="EEEB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16"/>
          <p:cNvSpPr txBox="1"/>
          <p:nvPr/>
        </p:nvSpPr>
        <p:spPr>
          <a:xfrm>
            <a:off x="317253" y="1530225"/>
            <a:ext cx="26223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NOVA WOOD</a:t>
            </a:r>
            <a:endParaRPr sz="2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17232" y="2010744"/>
            <a:ext cx="3113719" cy="25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WORKSTATION + DESK SYSTEM</a:t>
            </a:r>
            <a:endParaRPr sz="1500" dirty="0">
              <a:latin typeface="Poppins"/>
              <a:ea typeface="Poppins"/>
              <a:cs typeface="Poppins"/>
              <a:sym typeface="Poppins"/>
            </a:endParaRPr>
          </a:p>
          <a:p>
            <a:pPr marL="12700" marR="5080" lvl="0" indent="0" algn="l" rtl="0">
              <a:lnSpc>
                <a:spcPct val="113700"/>
              </a:lnSpc>
              <a:spcBef>
                <a:spcPts val="154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A touch of nature in your office!</a:t>
            </a:r>
          </a:p>
          <a:p>
            <a:pPr marL="12700" marR="5080" lvl="0" indent="0" algn="l" rtl="0">
              <a:lnSpc>
                <a:spcPct val="113700"/>
              </a:lnSpc>
              <a:spcBef>
                <a:spcPts val="154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NOVA Wood is a desking system that adds a delicate sense of luxury to your office and brings you closer to nature and home atmosphere!</a:t>
            </a:r>
          </a:p>
          <a:p>
            <a:pPr marL="12700" marR="5080" lvl="0" indent="0" algn="l" rtl="0">
              <a:lnSpc>
                <a:spcPct val="113700"/>
              </a:lnSpc>
              <a:spcBef>
                <a:spcPts val="1540"/>
              </a:spcBef>
              <a:spcAft>
                <a:spcPts val="0"/>
              </a:spcAft>
              <a:buNone/>
            </a:pPr>
            <a:r>
              <a:rPr lang="en-US" sz="1100" dirty="0">
                <a:latin typeface="Poppins"/>
                <a:ea typeface="Poppins"/>
                <a:cs typeface="Poppins"/>
                <a:sym typeface="Poppins"/>
              </a:rPr>
              <a:t>The NOVA Wood desking system is ideal for open plan offices where you can arrange different areas for individual or collaborative work, meetings and leisure activities.</a:t>
            </a:r>
          </a:p>
        </p:txBody>
      </p:sp>
      <p:sp>
        <p:nvSpPr>
          <p:cNvPr id="90" name="Google Shape;90;p16"/>
          <p:cNvSpPr txBox="1"/>
          <p:nvPr/>
        </p:nvSpPr>
        <p:spPr>
          <a:xfrm>
            <a:off x="329941" y="8378551"/>
            <a:ext cx="3113700" cy="106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BFCC32"/>
                </a:solidFill>
                <a:latin typeface="Poppins"/>
                <a:ea typeface="Poppins"/>
                <a:cs typeface="Poppins"/>
                <a:sym typeface="Poppins"/>
              </a:rPr>
              <a:t>SPECIFICATIONS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WORKTOP DIMENSIONS: 1500 or 1800mm Long x</a:t>
            </a:r>
            <a:r>
              <a:rPr lang="en-GB" sz="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600 or 800mm Deep. Other sizes available on  request.</a:t>
            </a:r>
            <a:endParaRPr sz="8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45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WARRANTY: </a:t>
            </a:r>
            <a:r>
              <a:rPr lang="en-GB" sz="8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10 years</a:t>
            </a:r>
            <a:endParaRPr sz="8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29953" y="6677400"/>
            <a:ext cx="9726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BFCC32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48832" y="4932870"/>
            <a:ext cx="1205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BFCC32"/>
                </a:solidFill>
                <a:latin typeface="Poppins"/>
                <a:ea typeface="Poppins"/>
                <a:cs typeface="Poppins"/>
                <a:sym typeface="Poppins"/>
              </a:rPr>
              <a:t>WORKTOPS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29951" y="7924550"/>
            <a:ext cx="6813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Oak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92" y="0"/>
            <a:ext cx="7567819" cy="457026"/>
          </a:xfrm>
          <a:custGeom>
            <a:avLst/>
            <a:gdLst/>
            <a:ahLst/>
            <a:cxnLst/>
            <a:rect l="l" t="t" r="r" b="b"/>
            <a:pathLst>
              <a:path w="7562215" h="457200" extrusionOk="0">
                <a:moveTo>
                  <a:pt x="0" y="0"/>
                </a:moveTo>
                <a:lnTo>
                  <a:pt x="7561795" y="0"/>
                </a:lnTo>
                <a:lnTo>
                  <a:pt x="7561795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9" name="Google Shape;99;p16"/>
          <p:cNvGrpSpPr/>
          <p:nvPr/>
        </p:nvGrpSpPr>
        <p:grpSpPr>
          <a:xfrm>
            <a:off x="786725" y="710674"/>
            <a:ext cx="515799" cy="385780"/>
            <a:chOff x="786142" y="710945"/>
            <a:chExt cx="515417" cy="385927"/>
          </a:xfrm>
        </p:grpSpPr>
        <p:sp>
          <p:nvSpPr>
            <p:cNvPr id="100" name="Google Shape;100;p16"/>
            <p:cNvSpPr/>
            <p:nvPr/>
          </p:nvSpPr>
          <p:spPr>
            <a:xfrm>
              <a:off x="991676" y="953096"/>
              <a:ext cx="143763" cy="14377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156757" y="988631"/>
              <a:ext cx="137210" cy="10822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991679" y="787336"/>
              <a:ext cx="309880" cy="180340"/>
            </a:xfrm>
            <a:custGeom>
              <a:avLst/>
              <a:gdLst/>
              <a:ahLst/>
              <a:cxnLst/>
              <a:rect l="l" t="t" r="r" b="b"/>
              <a:pathLst>
                <a:path w="309880" h="180340" extrusionOk="0">
                  <a:moveTo>
                    <a:pt x="163829" y="0"/>
                  </a:moveTo>
                  <a:lnTo>
                    <a:pt x="114542" y="4893"/>
                  </a:lnTo>
                  <a:lnTo>
                    <a:pt x="70816" y="24228"/>
                  </a:lnTo>
                  <a:lnTo>
                    <a:pt x="35351" y="55616"/>
                  </a:lnTo>
                  <a:lnTo>
                    <a:pt x="10846" y="96668"/>
                  </a:lnTo>
                  <a:lnTo>
                    <a:pt x="0" y="144995"/>
                  </a:lnTo>
                  <a:lnTo>
                    <a:pt x="48653" y="144995"/>
                  </a:lnTo>
                  <a:lnTo>
                    <a:pt x="57048" y="113405"/>
                  </a:lnTo>
                  <a:lnTo>
                    <a:pt x="74160" y="86388"/>
                  </a:lnTo>
                  <a:lnTo>
                    <a:pt x="98508" y="65653"/>
                  </a:lnTo>
                  <a:lnTo>
                    <a:pt x="128612" y="52908"/>
                  </a:lnTo>
                  <a:lnTo>
                    <a:pt x="170893" y="50898"/>
                  </a:lnTo>
                  <a:lnTo>
                    <a:pt x="209329" y="64774"/>
                  </a:lnTo>
                  <a:lnTo>
                    <a:pt x="239757" y="92050"/>
                  </a:lnTo>
                  <a:lnTo>
                    <a:pt x="258013" y="130238"/>
                  </a:lnTo>
                  <a:lnTo>
                    <a:pt x="165087" y="130238"/>
                  </a:lnTo>
                  <a:lnTo>
                    <a:pt x="165087" y="179984"/>
                  </a:lnTo>
                  <a:lnTo>
                    <a:pt x="307212" y="179984"/>
                  </a:lnTo>
                  <a:lnTo>
                    <a:pt x="308775" y="171881"/>
                  </a:lnTo>
                  <a:lnTo>
                    <a:pt x="309511" y="163626"/>
                  </a:lnTo>
                  <a:lnTo>
                    <a:pt x="309511" y="146951"/>
                  </a:lnTo>
                  <a:lnTo>
                    <a:pt x="308775" y="138518"/>
                  </a:lnTo>
                  <a:lnTo>
                    <a:pt x="307212" y="130238"/>
                  </a:lnTo>
                  <a:lnTo>
                    <a:pt x="290208" y="80274"/>
                  </a:lnTo>
                  <a:lnTo>
                    <a:pt x="258424" y="39897"/>
                  </a:lnTo>
                  <a:lnTo>
                    <a:pt x="215188" y="12130"/>
                  </a:lnTo>
                  <a:close/>
                </a:path>
              </a:pathLst>
            </a:custGeom>
            <a:solidFill>
              <a:srgbClr val="BFCC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86142" y="710945"/>
              <a:ext cx="167005" cy="381635"/>
            </a:xfrm>
            <a:custGeom>
              <a:avLst/>
              <a:gdLst/>
              <a:ahLst/>
              <a:cxnLst/>
              <a:rect l="l" t="t" r="r" b="b"/>
              <a:pathLst>
                <a:path w="167005" h="381634" extrusionOk="0">
                  <a:moveTo>
                    <a:pt x="88557" y="0"/>
                  </a:moveTo>
                  <a:lnTo>
                    <a:pt x="38811" y="0"/>
                  </a:lnTo>
                  <a:lnTo>
                    <a:pt x="38811" y="81445"/>
                  </a:lnTo>
                  <a:lnTo>
                    <a:pt x="0" y="81445"/>
                  </a:lnTo>
                  <a:lnTo>
                    <a:pt x="0" y="122453"/>
                  </a:lnTo>
                  <a:lnTo>
                    <a:pt x="38811" y="122453"/>
                  </a:lnTo>
                  <a:lnTo>
                    <a:pt x="38811" y="299008"/>
                  </a:lnTo>
                  <a:lnTo>
                    <a:pt x="44336" y="337191"/>
                  </a:lnTo>
                  <a:lnTo>
                    <a:pt x="60469" y="362561"/>
                  </a:lnTo>
                  <a:lnTo>
                    <a:pt x="86543" y="376656"/>
                  </a:lnTo>
                  <a:lnTo>
                    <a:pt x="121894" y="381012"/>
                  </a:lnTo>
                  <a:lnTo>
                    <a:pt x="166725" y="381012"/>
                  </a:lnTo>
                  <a:lnTo>
                    <a:pt x="166725" y="338912"/>
                  </a:lnTo>
                  <a:lnTo>
                    <a:pt x="130098" y="338912"/>
                  </a:lnTo>
                  <a:lnTo>
                    <a:pt x="110695" y="336829"/>
                  </a:lnTo>
                  <a:lnTo>
                    <a:pt x="97850" y="330033"/>
                  </a:lnTo>
                  <a:lnTo>
                    <a:pt x="90743" y="317700"/>
                  </a:lnTo>
                  <a:lnTo>
                    <a:pt x="88557" y="299008"/>
                  </a:lnTo>
                  <a:lnTo>
                    <a:pt x="88557" y="122453"/>
                  </a:lnTo>
                  <a:lnTo>
                    <a:pt x="166725" y="122453"/>
                  </a:lnTo>
                  <a:lnTo>
                    <a:pt x="166725" y="81445"/>
                  </a:lnTo>
                  <a:lnTo>
                    <a:pt x="88557" y="81445"/>
                  </a:lnTo>
                  <a:lnTo>
                    <a:pt x="88557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4" name="Google Shape;104;p16"/>
          <p:cNvSpPr/>
          <p:nvPr/>
        </p:nvSpPr>
        <p:spPr>
          <a:xfrm>
            <a:off x="329948" y="710674"/>
            <a:ext cx="50202" cy="380855"/>
          </a:xfrm>
          <a:custGeom>
            <a:avLst/>
            <a:gdLst/>
            <a:ahLst/>
            <a:cxnLst/>
            <a:rect l="l" t="t" r="r" b="b"/>
            <a:pathLst>
              <a:path w="50164" h="381000" extrusionOk="0">
                <a:moveTo>
                  <a:pt x="49745" y="0"/>
                </a:moveTo>
                <a:lnTo>
                  <a:pt x="0" y="0"/>
                </a:lnTo>
                <a:lnTo>
                  <a:pt x="0" y="381000"/>
                </a:lnTo>
                <a:lnTo>
                  <a:pt x="49745" y="381000"/>
                </a:lnTo>
                <a:lnTo>
                  <a:pt x="49745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6"/>
          <p:cNvSpPr/>
          <p:nvPr/>
        </p:nvSpPr>
        <p:spPr>
          <a:xfrm>
            <a:off x="464517" y="786630"/>
            <a:ext cx="268804" cy="305319"/>
          </a:xfrm>
          <a:custGeom>
            <a:avLst/>
            <a:gdLst/>
            <a:ahLst/>
            <a:cxnLst/>
            <a:rect l="l" t="t" r="r" b="b"/>
            <a:pathLst>
              <a:path w="268605" h="305434" extrusionOk="0">
                <a:moveTo>
                  <a:pt x="145948" y="0"/>
                </a:moveTo>
                <a:lnTo>
                  <a:pt x="116620" y="3133"/>
                </a:lnTo>
                <a:lnTo>
                  <a:pt x="90060" y="12365"/>
                </a:lnTo>
                <a:lnTo>
                  <a:pt x="67393" y="27437"/>
                </a:lnTo>
                <a:lnTo>
                  <a:pt x="49745" y="48094"/>
                </a:lnTo>
                <a:lnTo>
                  <a:pt x="49745" y="5460"/>
                </a:lnTo>
                <a:lnTo>
                  <a:pt x="0" y="5460"/>
                </a:lnTo>
                <a:lnTo>
                  <a:pt x="0" y="305015"/>
                </a:lnTo>
                <a:lnTo>
                  <a:pt x="49745" y="305015"/>
                </a:lnTo>
                <a:lnTo>
                  <a:pt x="49745" y="139382"/>
                </a:lnTo>
                <a:lnTo>
                  <a:pt x="56083" y="97138"/>
                </a:lnTo>
                <a:lnTo>
                  <a:pt x="73799" y="67092"/>
                </a:lnTo>
                <a:lnTo>
                  <a:pt x="100945" y="49140"/>
                </a:lnTo>
                <a:lnTo>
                  <a:pt x="135572" y="43179"/>
                </a:lnTo>
                <a:lnTo>
                  <a:pt x="169856" y="49004"/>
                </a:lnTo>
                <a:lnTo>
                  <a:pt x="196246" y="66409"/>
                </a:lnTo>
                <a:lnTo>
                  <a:pt x="213207" y="95295"/>
                </a:lnTo>
                <a:lnTo>
                  <a:pt x="219202" y="135559"/>
                </a:lnTo>
                <a:lnTo>
                  <a:pt x="219202" y="305015"/>
                </a:lnTo>
                <a:lnTo>
                  <a:pt x="268401" y="305015"/>
                </a:lnTo>
                <a:lnTo>
                  <a:pt x="268401" y="128447"/>
                </a:lnTo>
                <a:lnTo>
                  <a:pt x="259032" y="72175"/>
                </a:lnTo>
                <a:lnTo>
                  <a:pt x="233211" y="32043"/>
                </a:lnTo>
                <a:lnTo>
                  <a:pt x="194372" y="8002"/>
                </a:lnTo>
                <a:lnTo>
                  <a:pt x="145948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6"/>
          <p:cNvSpPr/>
          <p:nvPr/>
        </p:nvSpPr>
        <p:spPr>
          <a:xfrm>
            <a:off x="1352916" y="786630"/>
            <a:ext cx="146794" cy="305319"/>
          </a:xfrm>
          <a:custGeom>
            <a:avLst/>
            <a:gdLst/>
            <a:ahLst/>
            <a:cxnLst/>
            <a:rect l="l" t="t" r="r" b="b"/>
            <a:pathLst>
              <a:path w="146684" h="305434" extrusionOk="0">
                <a:moveTo>
                  <a:pt x="146494" y="0"/>
                </a:moveTo>
                <a:lnTo>
                  <a:pt x="113700" y="3767"/>
                </a:lnTo>
                <a:lnTo>
                  <a:pt x="86642" y="14557"/>
                </a:lnTo>
                <a:lnTo>
                  <a:pt x="65323" y="31600"/>
                </a:lnTo>
                <a:lnTo>
                  <a:pt x="49745" y="54127"/>
                </a:lnTo>
                <a:lnTo>
                  <a:pt x="49745" y="5473"/>
                </a:lnTo>
                <a:lnTo>
                  <a:pt x="0" y="5473"/>
                </a:lnTo>
                <a:lnTo>
                  <a:pt x="0" y="305028"/>
                </a:lnTo>
                <a:lnTo>
                  <a:pt x="49745" y="305028"/>
                </a:lnTo>
                <a:lnTo>
                  <a:pt x="49745" y="142125"/>
                </a:lnTo>
                <a:lnTo>
                  <a:pt x="56126" y="98661"/>
                </a:lnTo>
                <a:lnTo>
                  <a:pt x="73729" y="70723"/>
                </a:lnTo>
                <a:lnTo>
                  <a:pt x="100248" y="55800"/>
                </a:lnTo>
                <a:lnTo>
                  <a:pt x="133375" y="51384"/>
                </a:lnTo>
                <a:lnTo>
                  <a:pt x="146494" y="51384"/>
                </a:lnTo>
                <a:lnTo>
                  <a:pt x="146494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6"/>
          <p:cNvSpPr/>
          <p:nvPr/>
        </p:nvSpPr>
        <p:spPr>
          <a:xfrm>
            <a:off x="1548756" y="703553"/>
            <a:ext cx="67360" cy="388472"/>
          </a:xfrm>
          <a:custGeom>
            <a:avLst/>
            <a:gdLst/>
            <a:ahLst/>
            <a:cxnLst/>
            <a:rect l="l" t="t" r="r" b="b"/>
            <a:pathLst>
              <a:path w="67309" h="388619" extrusionOk="0">
                <a:moveTo>
                  <a:pt x="57937" y="88569"/>
                </a:moveTo>
                <a:lnTo>
                  <a:pt x="8191" y="88569"/>
                </a:lnTo>
                <a:lnTo>
                  <a:pt x="8191" y="388124"/>
                </a:lnTo>
                <a:lnTo>
                  <a:pt x="57937" y="388124"/>
                </a:lnTo>
                <a:lnTo>
                  <a:pt x="57937" y="88569"/>
                </a:lnTo>
                <a:close/>
              </a:path>
              <a:path w="67309" h="388619" extrusionOk="0">
                <a:moveTo>
                  <a:pt x="33312" y="0"/>
                </a:moveTo>
                <a:lnTo>
                  <a:pt x="20341" y="2628"/>
                </a:lnTo>
                <a:lnTo>
                  <a:pt x="9750" y="9780"/>
                </a:lnTo>
                <a:lnTo>
                  <a:pt x="2611" y="20382"/>
                </a:lnTo>
                <a:lnTo>
                  <a:pt x="0" y="33400"/>
                </a:lnTo>
                <a:lnTo>
                  <a:pt x="2628" y="46383"/>
                </a:lnTo>
                <a:lnTo>
                  <a:pt x="9780" y="56978"/>
                </a:lnTo>
                <a:lnTo>
                  <a:pt x="20382" y="64115"/>
                </a:lnTo>
                <a:lnTo>
                  <a:pt x="33362" y="66725"/>
                </a:lnTo>
                <a:lnTo>
                  <a:pt x="46340" y="64097"/>
                </a:lnTo>
                <a:lnTo>
                  <a:pt x="56935" y="56945"/>
                </a:lnTo>
                <a:lnTo>
                  <a:pt x="64075" y="46342"/>
                </a:lnTo>
                <a:lnTo>
                  <a:pt x="66687" y="33324"/>
                </a:lnTo>
                <a:lnTo>
                  <a:pt x="64058" y="20341"/>
                </a:lnTo>
                <a:lnTo>
                  <a:pt x="56905" y="9747"/>
                </a:lnTo>
                <a:lnTo>
                  <a:pt x="46299" y="2610"/>
                </a:lnTo>
                <a:lnTo>
                  <a:pt x="33312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6"/>
          <p:cNvSpPr/>
          <p:nvPr/>
        </p:nvSpPr>
        <p:spPr>
          <a:xfrm>
            <a:off x="1672927" y="787176"/>
            <a:ext cx="304390" cy="309762"/>
          </a:xfrm>
          <a:custGeom>
            <a:avLst/>
            <a:gdLst/>
            <a:ahLst/>
            <a:cxnLst/>
            <a:rect l="l" t="t" r="r" b="b"/>
            <a:pathLst>
              <a:path w="304164" h="309880" extrusionOk="0">
                <a:moveTo>
                  <a:pt x="142125" y="0"/>
                </a:moveTo>
                <a:lnTo>
                  <a:pt x="96489" y="7052"/>
                </a:lnTo>
                <a:lnTo>
                  <a:pt x="57385" y="27302"/>
                </a:lnTo>
                <a:lnTo>
                  <a:pt x="26886" y="59384"/>
                </a:lnTo>
                <a:lnTo>
                  <a:pt x="7067" y="101936"/>
                </a:lnTo>
                <a:lnTo>
                  <a:pt x="0" y="153593"/>
                </a:lnTo>
                <a:lnTo>
                  <a:pt x="7062" y="205484"/>
                </a:lnTo>
                <a:lnTo>
                  <a:pt x="26851" y="248581"/>
                </a:lnTo>
                <a:lnTo>
                  <a:pt x="57267" y="281312"/>
                </a:lnTo>
                <a:lnTo>
                  <a:pt x="96209" y="302104"/>
                </a:lnTo>
                <a:lnTo>
                  <a:pt x="141579" y="309384"/>
                </a:lnTo>
                <a:lnTo>
                  <a:pt x="179842" y="304439"/>
                </a:lnTo>
                <a:lnTo>
                  <a:pt x="211547" y="291142"/>
                </a:lnTo>
                <a:lnTo>
                  <a:pt x="236284" y="271799"/>
                </a:lnTo>
                <a:lnTo>
                  <a:pt x="240902" y="265658"/>
                </a:lnTo>
                <a:lnTo>
                  <a:pt x="151968" y="265658"/>
                </a:lnTo>
                <a:lnTo>
                  <a:pt x="113106" y="258065"/>
                </a:lnTo>
                <a:lnTo>
                  <a:pt x="80905" y="236072"/>
                </a:lnTo>
                <a:lnTo>
                  <a:pt x="58953" y="200855"/>
                </a:lnTo>
                <a:lnTo>
                  <a:pt x="50838" y="153593"/>
                </a:lnTo>
                <a:lnTo>
                  <a:pt x="58953" y="106595"/>
                </a:lnTo>
                <a:lnTo>
                  <a:pt x="80905" y="71945"/>
                </a:lnTo>
                <a:lnTo>
                  <a:pt x="113106" y="50516"/>
                </a:lnTo>
                <a:lnTo>
                  <a:pt x="151968" y="43179"/>
                </a:lnTo>
                <a:lnTo>
                  <a:pt x="241253" y="43179"/>
                </a:lnTo>
                <a:lnTo>
                  <a:pt x="236676" y="37124"/>
                </a:lnTo>
                <a:lnTo>
                  <a:pt x="212229" y="18105"/>
                </a:lnTo>
                <a:lnTo>
                  <a:pt x="180610" y="4927"/>
                </a:lnTo>
                <a:lnTo>
                  <a:pt x="142125" y="0"/>
                </a:lnTo>
                <a:close/>
              </a:path>
              <a:path w="304164" h="309880" extrusionOk="0">
                <a:moveTo>
                  <a:pt x="303936" y="248716"/>
                </a:moveTo>
                <a:lnTo>
                  <a:pt x="253644" y="248716"/>
                </a:lnTo>
                <a:lnTo>
                  <a:pt x="253644" y="304469"/>
                </a:lnTo>
                <a:lnTo>
                  <a:pt x="303936" y="304469"/>
                </a:lnTo>
                <a:lnTo>
                  <a:pt x="303936" y="248716"/>
                </a:lnTo>
                <a:close/>
              </a:path>
              <a:path w="304164" h="309880" extrusionOk="0">
                <a:moveTo>
                  <a:pt x="241253" y="43179"/>
                </a:moveTo>
                <a:lnTo>
                  <a:pt x="151968" y="43179"/>
                </a:lnTo>
                <a:lnTo>
                  <a:pt x="190915" y="50601"/>
                </a:lnTo>
                <a:lnTo>
                  <a:pt x="223304" y="72218"/>
                </a:lnTo>
                <a:lnTo>
                  <a:pt x="245444" y="107055"/>
                </a:lnTo>
                <a:lnTo>
                  <a:pt x="253644" y="154139"/>
                </a:lnTo>
                <a:lnTo>
                  <a:pt x="245444" y="201316"/>
                </a:lnTo>
                <a:lnTo>
                  <a:pt x="223304" y="236345"/>
                </a:lnTo>
                <a:lnTo>
                  <a:pt x="190915" y="258151"/>
                </a:lnTo>
                <a:lnTo>
                  <a:pt x="151968" y="265658"/>
                </a:lnTo>
                <a:lnTo>
                  <a:pt x="240902" y="265658"/>
                </a:lnTo>
                <a:lnTo>
                  <a:pt x="253644" y="248716"/>
                </a:lnTo>
                <a:lnTo>
                  <a:pt x="303936" y="248716"/>
                </a:lnTo>
                <a:lnTo>
                  <a:pt x="303936" y="59575"/>
                </a:lnTo>
                <a:lnTo>
                  <a:pt x="253644" y="59575"/>
                </a:lnTo>
                <a:lnTo>
                  <a:pt x="241253" y="43179"/>
                </a:lnTo>
                <a:close/>
              </a:path>
              <a:path w="304164" h="309880" extrusionOk="0">
                <a:moveTo>
                  <a:pt x="303936" y="4914"/>
                </a:moveTo>
                <a:lnTo>
                  <a:pt x="253644" y="4914"/>
                </a:lnTo>
                <a:lnTo>
                  <a:pt x="253644" y="59575"/>
                </a:lnTo>
                <a:lnTo>
                  <a:pt x="303936" y="59575"/>
                </a:lnTo>
                <a:lnTo>
                  <a:pt x="303936" y="4914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6"/>
          <p:cNvSpPr txBox="1"/>
          <p:nvPr/>
        </p:nvSpPr>
        <p:spPr>
          <a:xfrm>
            <a:off x="317231" y="134174"/>
            <a:ext cx="1882119" cy="1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Creating Work[ing] Spaces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023925" y="133250"/>
            <a:ext cx="8976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1800 549 852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363500" y="133250"/>
            <a:ext cx="20967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sales@interiasystems.com.au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3" name="Google Shape;113;p16"/>
          <p:cNvGrpSpPr/>
          <p:nvPr/>
        </p:nvGrpSpPr>
        <p:grpSpPr>
          <a:xfrm>
            <a:off x="3789234" y="151402"/>
            <a:ext cx="1481259" cy="137666"/>
            <a:chOff x="3786428" y="151460"/>
            <a:chExt cx="1480162" cy="137718"/>
          </a:xfrm>
        </p:grpSpPr>
        <p:sp>
          <p:nvSpPr>
            <p:cNvPr id="114" name="Google Shape;114;p16"/>
            <p:cNvSpPr/>
            <p:nvPr/>
          </p:nvSpPr>
          <p:spPr>
            <a:xfrm>
              <a:off x="3786428" y="151460"/>
              <a:ext cx="137299" cy="13771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106441" y="177888"/>
              <a:ext cx="160149" cy="10971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6"/>
          <p:cNvSpPr/>
          <p:nvPr/>
        </p:nvSpPr>
        <p:spPr>
          <a:xfrm>
            <a:off x="292" y="10228236"/>
            <a:ext cx="7567819" cy="457026"/>
          </a:xfrm>
          <a:custGeom>
            <a:avLst/>
            <a:gdLst/>
            <a:ahLst/>
            <a:cxnLst/>
            <a:rect l="l" t="t" r="r" b="b"/>
            <a:pathLst>
              <a:path w="7562215" h="457200" extrusionOk="0">
                <a:moveTo>
                  <a:pt x="0" y="0"/>
                </a:moveTo>
                <a:lnTo>
                  <a:pt x="7561795" y="0"/>
                </a:lnTo>
                <a:lnTo>
                  <a:pt x="756179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BFCC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317254" y="10351725"/>
            <a:ext cx="18861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oppins"/>
                <a:ea typeface="Poppins"/>
                <a:cs typeface="Poppins"/>
                <a:sym typeface="Poppins"/>
              </a:rPr>
              <a:t>LEAD TIME: 12-16 WEEKS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>
            <a:off x="5706411" y="10351718"/>
            <a:ext cx="15435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INTERIASYSTEMS.COM.AU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 descr="A picture containing wall, indoor, furniture&#10;&#10;Description automatically generated">
            <a:extLst>
              <a:ext uri="{FF2B5EF4-FFF2-40B4-BE49-F238E27FC236}">
                <a16:creationId xmlns:a16="http://schemas.microsoft.com/office/drawing/2014/main" id="{D7346DED-A734-45B2-B093-90221A6A0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867" y="1546919"/>
            <a:ext cx="3758009" cy="21138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1F3C11-027E-4578-A1F0-07A7F8BE2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9592" y="4034969"/>
            <a:ext cx="3748983" cy="1826039"/>
          </a:xfrm>
          <a:prstGeom prst="rect">
            <a:avLst/>
          </a:prstGeom>
        </p:spPr>
      </p:pic>
      <p:pic>
        <p:nvPicPr>
          <p:cNvPr id="13" name="Picture 12" descr="A picture containing floor&#10;&#10;Description automatically generated">
            <a:extLst>
              <a:ext uri="{FF2B5EF4-FFF2-40B4-BE49-F238E27FC236}">
                <a16:creationId xmlns:a16="http://schemas.microsoft.com/office/drawing/2014/main" id="{F0ACED42-285E-4C9D-A515-F98454D8F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417" y="7180168"/>
            <a:ext cx="722994" cy="7229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76EB86-6008-4EAC-93DE-58E241C8EB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622" b="28580"/>
          <a:stretch/>
        </p:blipFill>
        <p:spPr>
          <a:xfrm>
            <a:off x="297624" y="5806644"/>
            <a:ext cx="1596379" cy="3872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92B6895-4EB2-4B1A-A651-59B84B43F0C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2761"/>
          <a:stretch/>
        </p:blipFill>
        <p:spPr>
          <a:xfrm>
            <a:off x="298137" y="6266330"/>
            <a:ext cx="1596380" cy="3865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8686E2-5771-420C-940C-FD850579D8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867" y="5347948"/>
            <a:ext cx="1587894" cy="380009"/>
          </a:xfrm>
          <a:prstGeom prst="rect">
            <a:avLst/>
          </a:prstGeom>
        </p:spPr>
      </p:pic>
      <p:pic>
        <p:nvPicPr>
          <p:cNvPr id="40" name="Picture 39" descr="A picture containing text, sign, yellow&#10;&#10;Description automatically generated">
            <a:extLst>
              <a:ext uri="{FF2B5EF4-FFF2-40B4-BE49-F238E27FC236}">
                <a16:creationId xmlns:a16="http://schemas.microsoft.com/office/drawing/2014/main" id="{377C72E6-6420-428D-BD6C-9A8D2FD98A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4066" y="6156068"/>
            <a:ext cx="1154943" cy="980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5043081" y="1898941"/>
            <a:ext cx="2196822" cy="1371077"/>
          </a:xfrm>
          <a:custGeom>
            <a:avLst/>
            <a:gdLst/>
            <a:ahLst/>
            <a:cxnLst/>
            <a:rect l="l" t="t" r="r" b="b"/>
            <a:pathLst>
              <a:path w="2195195" h="1371600" extrusionOk="0">
                <a:moveTo>
                  <a:pt x="0" y="0"/>
                </a:moveTo>
                <a:lnTo>
                  <a:pt x="2194572" y="0"/>
                </a:lnTo>
                <a:lnTo>
                  <a:pt x="2194572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0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7"/>
          <p:cNvSpPr/>
          <p:nvPr/>
        </p:nvSpPr>
        <p:spPr>
          <a:xfrm>
            <a:off x="329974" y="1898941"/>
            <a:ext cx="2196822" cy="1371077"/>
          </a:xfrm>
          <a:custGeom>
            <a:avLst/>
            <a:gdLst/>
            <a:ahLst/>
            <a:cxnLst/>
            <a:rect l="l" t="t" r="r" b="b"/>
            <a:pathLst>
              <a:path w="2195195" h="1371600" extrusionOk="0">
                <a:moveTo>
                  <a:pt x="0" y="0"/>
                </a:moveTo>
                <a:lnTo>
                  <a:pt x="2194572" y="0"/>
                </a:lnTo>
                <a:lnTo>
                  <a:pt x="2194572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0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17"/>
          <p:cNvSpPr/>
          <p:nvPr/>
        </p:nvSpPr>
        <p:spPr>
          <a:xfrm>
            <a:off x="139" y="5737273"/>
            <a:ext cx="5438993" cy="4491548"/>
          </a:xfrm>
          <a:custGeom>
            <a:avLst/>
            <a:gdLst/>
            <a:ahLst/>
            <a:cxnLst/>
            <a:rect l="l" t="t" r="r" b="b"/>
            <a:pathLst>
              <a:path w="5434965" h="4493259" extrusionOk="0">
                <a:moveTo>
                  <a:pt x="0" y="4492675"/>
                </a:moveTo>
                <a:lnTo>
                  <a:pt x="5434418" y="4492675"/>
                </a:lnTo>
                <a:lnTo>
                  <a:pt x="5434418" y="0"/>
                </a:lnTo>
                <a:lnTo>
                  <a:pt x="0" y="0"/>
                </a:lnTo>
                <a:lnTo>
                  <a:pt x="0" y="4492675"/>
                </a:lnTo>
                <a:close/>
              </a:path>
            </a:pathLst>
          </a:custGeom>
          <a:solidFill>
            <a:srgbClr val="EEEB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17"/>
          <p:cNvSpPr/>
          <p:nvPr/>
        </p:nvSpPr>
        <p:spPr>
          <a:xfrm>
            <a:off x="2680135" y="1892594"/>
            <a:ext cx="2208896" cy="13837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17"/>
          <p:cNvSpPr/>
          <p:nvPr/>
        </p:nvSpPr>
        <p:spPr>
          <a:xfrm>
            <a:off x="789430" y="2280933"/>
            <a:ext cx="1243754" cy="5828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17"/>
          <p:cNvSpPr/>
          <p:nvPr/>
        </p:nvSpPr>
        <p:spPr>
          <a:xfrm>
            <a:off x="5717217" y="2173748"/>
            <a:ext cx="826931" cy="8319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17"/>
          <p:cNvSpPr txBox="1"/>
          <p:nvPr/>
        </p:nvSpPr>
        <p:spPr>
          <a:xfrm>
            <a:off x="317244" y="1424854"/>
            <a:ext cx="18633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BFCC32"/>
                </a:solidFill>
                <a:latin typeface="Poppins"/>
                <a:ea typeface="Poppins"/>
                <a:cs typeface="Poppins"/>
                <a:sym typeface="Poppins"/>
              </a:rPr>
              <a:t>CONFIGURATIONS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17238" y="3401439"/>
            <a:ext cx="4392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Single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030421" y="3401450"/>
            <a:ext cx="9195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L Shaped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673906" y="3391245"/>
            <a:ext cx="1526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Back to Back Cluster -  2, 4, 6 or 8 person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3" name="Google Shape;133;p17"/>
          <p:cNvGrpSpPr/>
          <p:nvPr/>
        </p:nvGrpSpPr>
        <p:grpSpPr>
          <a:xfrm>
            <a:off x="786724" y="710674"/>
            <a:ext cx="515800" cy="385780"/>
            <a:chOff x="786141" y="710945"/>
            <a:chExt cx="515418" cy="385927"/>
          </a:xfrm>
        </p:grpSpPr>
        <p:sp>
          <p:nvSpPr>
            <p:cNvPr id="134" name="Google Shape;134;p17"/>
            <p:cNvSpPr/>
            <p:nvPr/>
          </p:nvSpPr>
          <p:spPr>
            <a:xfrm>
              <a:off x="991682" y="953096"/>
              <a:ext cx="143764" cy="14377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1156763" y="988631"/>
              <a:ext cx="137210" cy="10822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991679" y="787336"/>
              <a:ext cx="309880" cy="180340"/>
            </a:xfrm>
            <a:custGeom>
              <a:avLst/>
              <a:gdLst/>
              <a:ahLst/>
              <a:cxnLst/>
              <a:rect l="l" t="t" r="r" b="b"/>
              <a:pathLst>
                <a:path w="309880" h="180340" extrusionOk="0">
                  <a:moveTo>
                    <a:pt x="163817" y="0"/>
                  </a:moveTo>
                  <a:lnTo>
                    <a:pt x="114531" y="4893"/>
                  </a:lnTo>
                  <a:lnTo>
                    <a:pt x="70808" y="24228"/>
                  </a:lnTo>
                  <a:lnTo>
                    <a:pt x="35346" y="55616"/>
                  </a:lnTo>
                  <a:lnTo>
                    <a:pt x="10844" y="96668"/>
                  </a:lnTo>
                  <a:lnTo>
                    <a:pt x="0" y="144995"/>
                  </a:lnTo>
                  <a:lnTo>
                    <a:pt x="48653" y="144995"/>
                  </a:lnTo>
                  <a:lnTo>
                    <a:pt x="57048" y="113405"/>
                  </a:lnTo>
                  <a:lnTo>
                    <a:pt x="74160" y="86388"/>
                  </a:lnTo>
                  <a:lnTo>
                    <a:pt x="98508" y="65653"/>
                  </a:lnTo>
                  <a:lnTo>
                    <a:pt x="128612" y="52908"/>
                  </a:lnTo>
                  <a:lnTo>
                    <a:pt x="170891" y="50898"/>
                  </a:lnTo>
                  <a:lnTo>
                    <a:pt x="209324" y="64774"/>
                  </a:lnTo>
                  <a:lnTo>
                    <a:pt x="239751" y="92050"/>
                  </a:lnTo>
                  <a:lnTo>
                    <a:pt x="258013" y="130238"/>
                  </a:lnTo>
                  <a:lnTo>
                    <a:pt x="165087" y="130238"/>
                  </a:lnTo>
                  <a:lnTo>
                    <a:pt x="165087" y="179984"/>
                  </a:lnTo>
                  <a:lnTo>
                    <a:pt x="307200" y="179984"/>
                  </a:lnTo>
                  <a:lnTo>
                    <a:pt x="308762" y="171881"/>
                  </a:lnTo>
                  <a:lnTo>
                    <a:pt x="309498" y="163626"/>
                  </a:lnTo>
                  <a:lnTo>
                    <a:pt x="309498" y="146951"/>
                  </a:lnTo>
                  <a:lnTo>
                    <a:pt x="308762" y="138518"/>
                  </a:lnTo>
                  <a:lnTo>
                    <a:pt x="307200" y="130238"/>
                  </a:lnTo>
                  <a:lnTo>
                    <a:pt x="290202" y="80274"/>
                  </a:lnTo>
                  <a:lnTo>
                    <a:pt x="258421" y="39897"/>
                  </a:lnTo>
                  <a:lnTo>
                    <a:pt x="215183" y="12130"/>
                  </a:lnTo>
                  <a:close/>
                </a:path>
              </a:pathLst>
            </a:custGeom>
            <a:solidFill>
              <a:srgbClr val="BFCC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786141" y="710945"/>
              <a:ext cx="167005" cy="381635"/>
            </a:xfrm>
            <a:custGeom>
              <a:avLst/>
              <a:gdLst/>
              <a:ahLst/>
              <a:cxnLst/>
              <a:rect l="l" t="t" r="r" b="b"/>
              <a:pathLst>
                <a:path w="167005" h="381634" extrusionOk="0">
                  <a:moveTo>
                    <a:pt x="88557" y="0"/>
                  </a:moveTo>
                  <a:lnTo>
                    <a:pt x="38811" y="0"/>
                  </a:lnTo>
                  <a:lnTo>
                    <a:pt x="38811" y="81445"/>
                  </a:lnTo>
                  <a:lnTo>
                    <a:pt x="0" y="81445"/>
                  </a:lnTo>
                  <a:lnTo>
                    <a:pt x="0" y="122453"/>
                  </a:lnTo>
                  <a:lnTo>
                    <a:pt x="38811" y="122453"/>
                  </a:lnTo>
                  <a:lnTo>
                    <a:pt x="38811" y="299008"/>
                  </a:lnTo>
                  <a:lnTo>
                    <a:pt x="44336" y="337191"/>
                  </a:lnTo>
                  <a:lnTo>
                    <a:pt x="60471" y="362561"/>
                  </a:lnTo>
                  <a:lnTo>
                    <a:pt x="86549" y="376656"/>
                  </a:lnTo>
                  <a:lnTo>
                    <a:pt x="121907" y="381012"/>
                  </a:lnTo>
                  <a:lnTo>
                    <a:pt x="166725" y="381012"/>
                  </a:lnTo>
                  <a:lnTo>
                    <a:pt x="166725" y="338912"/>
                  </a:lnTo>
                  <a:lnTo>
                    <a:pt x="130098" y="338912"/>
                  </a:lnTo>
                  <a:lnTo>
                    <a:pt x="110690" y="336829"/>
                  </a:lnTo>
                  <a:lnTo>
                    <a:pt x="97845" y="330033"/>
                  </a:lnTo>
                  <a:lnTo>
                    <a:pt x="90742" y="317700"/>
                  </a:lnTo>
                  <a:lnTo>
                    <a:pt x="88557" y="299008"/>
                  </a:lnTo>
                  <a:lnTo>
                    <a:pt x="88557" y="122453"/>
                  </a:lnTo>
                  <a:lnTo>
                    <a:pt x="166725" y="122453"/>
                  </a:lnTo>
                  <a:lnTo>
                    <a:pt x="166725" y="81445"/>
                  </a:lnTo>
                  <a:lnTo>
                    <a:pt x="88557" y="81445"/>
                  </a:lnTo>
                  <a:lnTo>
                    <a:pt x="88557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8" name="Google Shape;138;p17"/>
          <p:cNvSpPr/>
          <p:nvPr/>
        </p:nvSpPr>
        <p:spPr>
          <a:xfrm>
            <a:off x="329948" y="710674"/>
            <a:ext cx="50202" cy="380855"/>
          </a:xfrm>
          <a:custGeom>
            <a:avLst/>
            <a:gdLst/>
            <a:ahLst/>
            <a:cxnLst/>
            <a:rect l="l" t="t" r="r" b="b"/>
            <a:pathLst>
              <a:path w="50164" h="381000" extrusionOk="0">
                <a:moveTo>
                  <a:pt x="49745" y="0"/>
                </a:moveTo>
                <a:lnTo>
                  <a:pt x="0" y="0"/>
                </a:lnTo>
                <a:lnTo>
                  <a:pt x="0" y="381000"/>
                </a:lnTo>
                <a:lnTo>
                  <a:pt x="49745" y="381000"/>
                </a:lnTo>
                <a:lnTo>
                  <a:pt x="49745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7"/>
          <p:cNvSpPr/>
          <p:nvPr/>
        </p:nvSpPr>
        <p:spPr>
          <a:xfrm>
            <a:off x="464509" y="786630"/>
            <a:ext cx="268804" cy="305319"/>
          </a:xfrm>
          <a:custGeom>
            <a:avLst/>
            <a:gdLst/>
            <a:ahLst/>
            <a:cxnLst/>
            <a:rect l="l" t="t" r="r" b="b"/>
            <a:pathLst>
              <a:path w="268605" h="305434" extrusionOk="0">
                <a:moveTo>
                  <a:pt x="145961" y="0"/>
                </a:moveTo>
                <a:lnTo>
                  <a:pt x="116631" y="3133"/>
                </a:lnTo>
                <a:lnTo>
                  <a:pt x="90066" y="12365"/>
                </a:lnTo>
                <a:lnTo>
                  <a:pt x="67395" y="27437"/>
                </a:lnTo>
                <a:lnTo>
                  <a:pt x="49745" y="48094"/>
                </a:lnTo>
                <a:lnTo>
                  <a:pt x="49745" y="5460"/>
                </a:lnTo>
                <a:lnTo>
                  <a:pt x="0" y="5460"/>
                </a:lnTo>
                <a:lnTo>
                  <a:pt x="0" y="305015"/>
                </a:lnTo>
                <a:lnTo>
                  <a:pt x="49745" y="305015"/>
                </a:lnTo>
                <a:lnTo>
                  <a:pt x="49745" y="139382"/>
                </a:lnTo>
                <a:lnTo>
                  <a:pt x="56083" y="97138"/>
                </a:lnTo>
                <a:lnTo>
                  <a:pt x="73799" y="67092"/>
                </a:lnTo>
                <a:lnTo>
                  <a:pt x="100945" y="49140"/>
                </a:lnTo>
                <a:lnTo>
                  <a:pt x="135572" y="43179"/>
                </a:lnTo>
                <a:lnTo>
                  <a:pt x="169858" y="49004"/>
                </a:lnTo>
                <a:lnTo>
                  <a:pt x="196253" y="66409"/>
                </a:lnTo>
                <a:lnTo>
                  <a:pt x="213217" y="95295"/>
                </a:lnTo>
                <a:lnTo>
                  <a:pt x="219214" y="135559"/>
                </a:lnTo>
                <a:lnTo>
                  <a:pt x="219214" y="305015"/>
                </a:lnTo>
                <a:lnTo>
                  <a:pt x="268401" y="305015"/>
                </a:lnTo>
                <a:lnTo>
                  <a:pt x="268401" y="128447"/>
                </a:lnTo>
                <a:lnTo>
                  <a:pt x="259032" y="72175"/>
                </a:lnTo>
                <a:lnTo>
                  <a:pt x="233213" y="32043"/>
                </a:lnTo>
                <a:lnTo>
                  <a:pt x="194378" y="8002"/>
                </a:lnTo>
                <a:lnTo>
                  <a:pt x="145961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17"/>
          <p:cNvSpPr/>
          <p:nvPr/>
        </p:nvSpPr>
        <p:spPr>
          <a:xfrm>
            <a:off x="1352916" y="786630"/>
            <a:ext cx="146794" cy="305319"/>
          </a:xfrm>
          <a:custGeom>
            <a:avLst/>
            <a:gdLst/>
            <a:ahLst/>
            <a:cxnLst/>
            <a:rect l="l" t="t" r="r" b="b"/>
            <a:pathLst>
              <a:path w="146684" h="305434" extrusionOk="0">
                <a:moveTo>
                  <a:pt x="146494" y="0"/>
                </a:moveTo>
                <a:lnTo>
                  <a:pt x="113694" y="3767"/>
                </a:lnTo>
                <a:lnTo>
                  <a:pt x="86636" y="14557"/>
                </a:lnTo>
                <a:lnTo>
                  <a:pt x="65316" y="31600"/>
                </a:lnTo>
                <a:lnTo>
                  <a:pt x="49733" y="54127"/>
                </a:lnTo>
                <a:lnTo>
                  <a:pt x="49733" y="5473"/>
                </a:lnTo>
                <a:lnTo>
                  <a:pt x="0" y="5473"/>
                </a:lnTo>
                <a:lnTo>
                  <a:pt x="0" y="305028"/>
                </a:lnTo>
                <a:lnTo>
                  <a:pt x="49733" y="305028"/>
                </a:lnTo>
                <a:lnTo>
                  <a:pt x="49733" y="142125"/>
                </a:lnTo>
                <a:lnTo>
                  <a:pt x="56113" y="98661"/>
                </a:lnTo>
                <a:lnTo>
                  <a:pt x="73718" y="70723"/>
                </a:lnTo>
                <a:lnTo>
                  <a:pt x="100241" y="55800"/>
                </a:lnTo>
                <a:lnTo>
                  <a:pt x="133375" y="51384"/>
                </a:lnTo>
                <a:lnTo>
                  <a:pt x="146494" y="51384"/>
                </a:lnTo>
                <a:lnTo>
                  <a:pt x="146494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17"/>
          <p:cNvSpPr/>
          <p:nvPr/>
        </p:nvSpPr>
        <p:spPr>
          <a:xfrm>
            <a:off x="1548756" y="703553"/>
            <a:ext cx="67360" cy="388472"/>
          </a:xfrm>
          <a:custGeom>
            <a:avLst/>
            <a:gdLst/>
            <a:ahLst/>
            <a:cxnLst/>
            <a:rect l="l" t="t" r="r" b="b"/>
            <a:pathLst>
              <a:path w="67309" h="388619" extrusionOk="0">
                <a:moveTo>
                  <a:pt x="57937" y="88569"/>
                </a:moveTo>
                <a:lnTo>
                  <a:pt x="8204" y="88569"/>
                </a:lnTo>
                <a:lnTo>
                  <a:pt x="8204" y="388124"/>
                </a:lnTo>
                <a:lnTo>
                  <a:pt x="57937" y="388124"/>
                </a:lnTo>
                <a:lnTo>
                  <a:pt x="57937" y="88569"/>
                </a:lnTo>
                <a:close/>
              </a:path>
              <a:path w="67309" h="388619" extrusionOk="0">
                <a:moveTo>
                  <a:pt x="33312" y="0"/>
                </a:moveTo>
                <a:lnTo>
                  <a:pt x="20336" y="2628"/>
                </a:lnTo>
                <a:lnTo>
                  <a:pt x="9745" y="9780"/>
                </a:lnTo>
                <a:lnTo>
                  <a:pt x="2610" y="20382"/>
                </a:lnTo>
                <a:lnTo>
                  <a:pt x="0" y="33400"/>
                </a:lnTo>
                <a:lnTo>
                  <a:pt x="2628" y="46383"/>
                </a:lnTo>
                <a:lnTo>
                  <a:pt x="9780" y="56978"/>
                </a:lnTo>
                <a:lnTo>
                  <a:pt x="20382" y="64115"/>
                </a:lnTo>
                <a:lnTo>
                  <a:pt x="33362" y="66725"/>
                </a:lnTo>
                <a:lnTo>
                  <a:pt x="46340" y="64097"/>
                </a:lnTo>
                <a:lnTo>
                  <a:pt x="56935" y="56945"/>
                </a:lnTo>
                <a:lnTo>
                  <a:pt x="64075" y="46342"/>
                </a:lnTo>
                <a:lnTo>
                  <a:pt x="66687" y="33324"/>
                </a:lnTo>
                <a:lnTo>
                  <a:pt x="64058" y="20341"/>
                </a:lnTo>
                <a:lnTo>
                  <a:pt x="56905" y="9747"/>
                </a:lnTo>
                <a:lnTo>
                  <a:pt x="46299" y="2610"/>
                </a:lnTo>
                <a:lnTo>
                  <a:pt x="33312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17"/>
          <p:cNvSpPr/>
          <p:nvPr/>
        </p:nvSpPr>
        <p:spPr>
          <a:xfrm>
            <a:off x="1672940" y="787176"/>
            <a:ext cx="304390" cy="309762"/>
          </a:xfrm>
          <a:custGeom>
            <a:avLst/>
            <a:gdLst/>
            <a:ahLst/>
            <a:cxnLst/>
            <a:rect l="l" t="t" r="r" b="b"/>
            <a:pathLst>
              <a:path w="304164" h="309880" extrusionOk="0">
                <a:moveTo>
                  <a:pt x="142125" y="0"/>
                </a:moveTo>
                <a:lnTo>
                  <a:pt x="96484" y="7052"/>
                </a:lnTo>
                <a:lnTo>
                  <a:pt x="57379" y="27302"/>
                </a:lnTo>
                <a:lnTo>
                  <a:pt x="26882" y="59384"/>
                </a:lnTo>
                <a:lnTo>
                  <a:pt x="7065" y="101936"/>
                </a:lnTo>
                <a:lnTo>
                  <a:pt x="0" y="153593"/>
                </a:lnTo>
                <a:lnTo>
                  <a:pt x="7061" y="205484"/>
                </a:lnTo>
                <a:lnTo>
                  <a:pt x="26848" y="248581"/>
                </a:lnTo>
                <a:lnTo>
                  <a:pt x="57261" y="281312"/>
                </a:lnTo>
                <a:lnTo>
                  <a:pt x="96204" y="302104"/>
                </a:lnTo>
                <a:lnTo>
                  <a:pt x="141579" y="309384"/>
                </a:lnTo>
                <a:lnTo>
                  <a:pt x="179842" y="304439"/>
                </a:lnTo>
                <a:lnTo>
                  <a:pt x="211545" y="291142"/>
                </a:lnTo>
                <a:lnTo>
                  <a:pt x="236278" y="271799"/>
                </a:lnTo>
                <a:lnTo>
                  <a:pt x="240895" y="265658"/>
                </a:lnTo>
                <a:lnTo>
                  <a:pt x="151955" y="265658"/>
                </a:lnTo>
                <a:lnTo>
                  <a:pt x="113095" y="258065"/>
                </a:lnTo>
                <a:lnTo>
                  <a:pt x="80899" y="236072"/>
                </a:lnTo>
                <a:lnTo>
                  <a:pt x="58951" y="200855"/>
                </a:lnTo>
                <a:lnTo>
                  <a:pt x="50838" y="153593"/>
                </a:lnTo>
                <a:lnTo>
                  <a:pt x="58951" y="106595"/>
                </a:lnTo>
                <a:lnTo>
                  <a:pt x="80899" y="71945"/>
                </a:lnTo>
                <a:lnTo>
                  <a:pt x="113095" y="50516"/>
                </a:lnTo>
                <a:lnTo>
                  <a:pt x="151955" y="43179"/>
                </a:lnTo>
                <a:lnTo>
                  <a:pt x="241246" y="43179"/>
                </a:lnTo>
                <a:lnTo>
                  <a:pt x="236671" y="37124"/>
                </a:lnTo>
                <a:lnTo>
                  <a:pt x="212228" y="18105"/>
                </a:lnTo>
                <a:lnTo>
                  <a:pt x="180610" y="4927"/>
                </a:lnTo>
                <a:lnTo>
                  <a:pt x="142125" y="0"/>
                </a:lnTo>
                <a:close/>
              </a:path>
              <a:path w="304164" h="309880" extrusionOk="0">
                <a:moveTo>
                  <a:pt x="303923" y="248716"/>
                </a:moveTo>
                <a:lnTo>
                  <a:pt x="253631" y="248716"/>
                </a:lnTo>
                <a:lnTo>
                  <a:pt x="253631" y="304469"/>
                </a:lnTo>
                <a:lnTo>
                  <a:pt x="303923" y="304469"/>
                </a:lnTo>
                <a:lnTo>
                  <a:pt x="303923" y="248716"/>
                </a:lnTo>
                <a:close/>
              </a:path>
              <a:path w="304164" h="309880" extrusionOk="0">
                <a:moveTo>
                  <a:pt x="241246" y="43179"/>
                </a:moveTo>
                <a:lnTo>
                  <a:pt x="151955" y="43179"/>
                </a:lnTo>
                <a:lnTo>
                  <a:pt x="190907" y="50601"/>
                </a:lnTo>
                <a:lnTo>
                  <a:pt x="223296" y="72218"/>
                </a:lnTo>
                <a:lnTo>
                  <a:pt x="245433" y="107055"/>
                </a:lnTo>
                <a:lnTo>
                  <a:pt x="253631" y="154139"/>
                </a:lnTo>
                <a:lnTo>
                  <a:pt x="245433" y="201316"/>
                </a:lnTo>
                <a:lnTo>
                  <a:pt x="223296" y="236345"/>
                </a:lnTo>
                <a:lnTo>
                  <a:pt x="190907" y="258151"/>
                </a:lnTo>
                <a:lnTo>
                  <a:pt x="151955" y="265658"/>
                </a:lnTo>
                <a:lnTo>
                  <a:pt x="240895" y="265658"/>
                </a:lnTo>
                <a:lnTo>
                  <a:pt x="253631" y="248716"/>
                </a:lnTo>
                <a:lnTo>
                  <a:pt x="303923" y="248716"/>
                </a:lnTo>
                <a:lnTo>
                  <a:pt x="303923" y="59575"/>
                </a:lnTo>
                <a:lnTo>
                  <a:pt x="253631" y="59575"/>
                </a:lnTo>
                <a:lnTo>
                  <a:pt x="241246" y="43179"/>
                </a:lnTo>
                <a:close/>
              </a:path>
              <a:path w="304164" h="309880" extrusionOk="0">
                <a:moveTo>
                  <a:pt x="303923" y="4914"/>
                </a:moveTo>
                <a:lnTo>
                  <a:pt x="253631" y="4914"/>
                </a:lnTo>
                <a:lnTo>
                  <a:pt x="253631" y="59575"/>
                </a:lnTo>
                <a:lnTo>
                  <a:pt x="303923" y="59575"/>
                </a:lnTo>
                <a:lnTo>
                  <a:pt x="303923" y="4914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3" name="Google Shape;143;p17"/>
          <p:cNvGrpSpPr/>
          <p:nvPr/>
        </p:nvGrpSpPr>
        <p:grpSpPr>
          <a:xfrm>
            <a:off x="5043081" y="3968252"/>
            <a:ext cx="2196822" cy="1371077"/>
            <a:chOff x="5039347" y="3969765"/>
            <a:chExt cx="2195195" cy="1371600"/>
          </a:xfrm>
        </p:grpSpPr>
        <p:sp>
          <p:nvSpPr>
            <p:cNvPr id="144" name="Google Shape;144;p17"/>
            <p:cNvSpPr/>
            <p:nvPr/>
          </p:nvSpPr>
          <p:spPr>
            <a:xfrm>
              <a:off x="5039347" y="3969765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0" y="0"/>
                  </a:moveTo>
                  <a:lnTo>
                    <a:pt x="2194572" y="0"/>
                  </a:lnTo>
                  <a:lnTo>
                    <a:pt x="2194572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F0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5712983" y="4244677"/>
              <a:ext cx="826319" cy="83226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6" name="Google Shape;146;p17"/>
          <p:cNvGrpSpPr/>
          <p:nvPr/>
        </p:nvGrpSpPr>
        <p:grpSpPr>
          <a:xfrm>
            <a:off x="329974" y="3968252"/>
            <a:ext cx="2196822" cy="1371077"/>
            <a:chOff x="329730" y="3969765"/>
            <a:chExt cx="2195195" cy="1371600"/>
          </a:xfrm>
        </p:grpSpPr>
        <p:sp>
          <p:nvSpPr>
            <p:cNvPr id="147" name="Google Shape;147;p17"/>
            <p:cNvSpPr/>
            <p:nvPr/>
          </p:nvSpPr>
          <p:spPr>
            <a:xfrm>
              <a:off x="329730" y="3969765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0" y="0"/>
                  </a:moveTo>
                  <a:lnTo>
                    <a:pt x="2194572" y="0"/>
                  </a:lnTo>
                  <a:lnTo>
                    <a:pt x="2194572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F0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88845" y="4351894"/>
              <a:ext cx="1242833" cy="58304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9" name="Google Shape;149;p17"/>
          <p:cNvSpPr/>
          <p:nvPr/>
        </p:nvSpPr>
        <p:spPr>
          <a:xfrm>
            <a:off x="2680135" y="3961904"/>
            <a:ext cx="2208896" cy="138377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17"/>
          <p:cNvSpPr txBox="1"/>
          <p:nvPr/>
        </p:nvSpPr>
        <p:spPr>
          <a:xfrm>
            <a:off x="317238" y="5470750"/>
            <a:ext cx="4392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Single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5030423" y="5470750"/>
            <a:ext cx="7983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L Shaped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2673906" y="5460556"/>
            <a:ext cx="1526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Back to Back Cluster -  2, 4, 6 or 8 person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3" name="Google Shape;153;p17"/>
          <p:cNvGrpSpPr/>
          <p:nvPr/>
        </p:nvGrpSpPr>
        <p:grpSpPr>
          <a:xfrm>
            <a:off x="329974" y="6050258"/>
            <a:ext cx="2196822" cy="1371077"/>
            <a:chOff x="329730" y="6052565"/>
            <a:chExt cx="2195195" cy="1371600"/>
          </a:xfrm>
        </p:grpSpPr>
        <p:sp>
          <p:nvSpPr>
            <p:cNvPr id="154" name="Google Shape;154;p17"/>
            <p:cNvSpPr/>
            <p:nvPr/>
          </p:nvSpPr>
          <p:spPr>
            <a:xfrm>
              <a:off x="329730" y="6052565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2194572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2194572" y="1371600"/>
                  </a:lnTo>
                  <a:lnTo>
                    <a:pt x="2194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329730" y="6052565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0" y="0"/>
                  </a:moveTo>
                  <a:lnTo>
                    <a:pt x="2194572" y="0"/>
                  </a:lnTo>
                  <a:lnTo>
                    <a:pt x="2194572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F0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764476" y="6361814"/>
              <a:ext cx="1325079" cy="753093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7" name="Google Shape;157;p17"/>
          <p:cNvSpPr/>
          <p:nvPr/>
        </p:nvSpPr>
        <p:spPr>
          <a:xfrm>
            <a:off x="2680135" y="6043911"/>
            <a:ext cx="2208896" cy="138377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8" name="Google Shape;158;p17"/>
          <p:cNvGrpSpPr/>
          <p:nvPr/>
        </p:nvGrpSpPr>
        <p:grpSpPr>
          <a:xfrm>
            <a:off x="5043081" y="6050258"/>
            <a:ext cx="2196822" cy="1371077"/>
            <a:chOff x="5039347" y="6052565"/>
            <a:chExt cx="2195195" cy="1371600"/>
          </a:xfrm>
        </p:grpSpPr>
        <p:sp>
          <p:nvSpPr>
            <p:cNvPr id="159" name="Google Shape;159;p17"/>
            <p:cNvSpPr/>
            <p:nvPr/>
          </p:nvSpPr>
          <p:spPr>
            <a:xfrm>
              <a:off x="5039347" y="6052565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2194572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2194572" y="1371600"/>
                  </a:lnTo>
                  <a:lnTo>
                    <a:pt x="2194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039347" y="6052565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0" y="0"/>
                  </a:moveTo>
                  <a:lnTo>
                    <a:pt x="2194572" y="0"/>
                  </a:lnTo>
                  <a:lnTo>
                    <a:pt x="2194572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F0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5664746" y="6285549"/>
              <a:ext cx="943766" cy="905634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17"/>
          <p:cNvSpPr txBox="1"/>
          <p:nvPr/>
        </p:nvSpPr>
        <p:spPr>
          <a:xfrm>
            <a:off x="317238" y="7552757"/>
            <a:ext cx="4392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Single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5030422" y="7552750"/>
            <a:ext cx="8595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L Shaped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2673906" y="7542561"/>
            <a:ext cx="1526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Back to Back Cluster -  2, 4, 6 or 8 person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5" name="Google Shape;165;p17"/>
          <p:cNvGrpSpPr/>
          <p:nvPr/>
        </p:nvGrpSpPr>
        <p:grpSpPr>
          <a:xfrm>
            <a:off x="329974" y="8132265"/>
            <a:ext cx="2196822" cy="1371077"/>
            <a:chOff x="329730" y="8135366"/>
            <a:chExt cx="2195195" cy="1371600"/>
          </a:xfrm>
        </p:grpSpPr>
        <p:sp>
          <p:nvSpPr>
            <p:cNvPr id="166" name="Google Shape;166;p17"/>
            <p:cNvSpPr/>
            <p:nvPr/>
          </p:nvSpPr>
          <p:spPr>
            <a:xfrm>
              <a:off x="329730" y="8135366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2194572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2194572" y="1371600"/>
                  </a:lnTo>
                  <a:lnTo>
                    <a:pt x="2194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329730" y="8135366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0" y="0"/>
                  </a:moveTo>
                  <a:lnTo>
                    <a:pt x="2194572" y="0"/>
                  </a:lnTo>
                  <a:lnTo>
                    <a:pt x="2194572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F0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64476" y="8444615"/>
              <a:ext cx="1325079" cy="75310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7"/>
          <p:cNvSpPr/>
          <p:nvPr/>
        </p:nvSpPr>
        <p:spPr>
          <a:xfrm>
            <a:off x="2680135" y="8125918"/>
            <a:ext cx="2208896" cy="138377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0" name="Google Shape;170;p17"/>
          <p:cNvGrpSpPr/>
          <p:nvPr/>
        </p:nvGrpSpPr>
        <p:grpSpPr>
          <a:xfrm>
            <a:off x="5043081" y="8132265"/>
            <a:ext cx="2196822" cy="1371077"/>
            <a:chOff x="5039347" y="8135366"/>
            <a:chExt cx="2195195" cy="1371600"/>
          </a:xfrm>
        </p:grpSpPr>
        <p:sp>
          <p:nvSpPr>
            <p:cNvPr id="171" name="Google Shape;171;p17"/>
            <p:cNvSpPr/>
            <p:nvPr/>
          </p:nvSpPr>
          <p:spPr>
            <a:xfrm>
              <a:off x="5039347" y="8135366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2194572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2194572" y="1371600"/>
                  </a:lnTo>
                  <a:lnTo>
                    <a:pt x="2194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5039347" y="8135366"/>
              <a:ext cx="2195195" cy="1371600"/>
            </a:xfrm>
            <a:custGeom>
              <a:avLst/>
              <a:gdLst/>
              <a:ahLst/>
              <a:cxnLst/>
              <a:rect l="l" t="t" r="r" b="b"/>
              <a:pathLst>
                <a:path w="2195195" h="1371600" extrusionOk="0">
                  <a:moveTo>
                    <a:pt x="0" y="0"/>
                  </a:moveTo>
                  <a:lnTo>
                    <a:pt x="2194572" y="0"/>
                  </a:lnTo>
                  <a:lnTo>
                    <a:pt x="2194572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F0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5664746" y="8368350"/>
              <a:ext cx="943766" cy="905634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4" name="Google Shape;174;p17"/>
          <p:cNvSpPr txBox="1"/>
          <p:nvPr/>
        </p:nvSpPr>
        <p:spPr>
          <a:xfrm>
            <a:off x="317238" y="9634763"/>
            <a:ext cx="4392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Single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5030423" y="9634775"/>
            <a:ext cx="7983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L Shaped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2673906" y="9624568"/>
            <a:ext cx="1526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Back to Back Cluster -  2, 4, 6 or 8 person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292" y="10228236"/>
            <a:ext cx="7562215" cy="457200"/>
          </a:xfrm>
          <a:custGeom>
            <a:avLst/>
            <a:gdLst/>
            <a:ahLst/>
            <a:cxnLst/>
            <a:rect l="l" t="t" r="r" b="b"/>
            <a:pathLst>
              <a:path w="7562215" h="457200" extrusionOk="0">
                <a:moveTo>
                  <a:pt x="0" y="0"/>
                </a:moveTo>
                <a:lnTo>
                  <a:pt x="7561795" y="0"/>
                </a:lnTo>
                <a:lnTo>
                  <a:pt x="756179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BFCC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7"/>
          <p:cNvSpPr txBox="1">
            <a:spLocks noGrp="1"/>
          </p:cNvSpPr>
          <p:nvPr>
            <p:ph type="dt" idx="10"/>
          </p:nvPr>
        </p:nvSpPr>
        <p:spPr>
          <a:xfrm>
            <a:off x="317254" y="10351725"/>
            <a:ext cx="18861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oppins"/>
                <a:ea typeface="Poppins"/>
                <a:cs typeface="Poppins"/>
                <a:sym typeface="Poppins"/>
              </a:rPr>
              <a:t>LEAD TIME: 12-16 WEEKS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ftr" idx="11"/>
          </p:nvPr>
        </p:nvSpPr>
        <p:spPr>
          <a:xfrm>
            <a:off x="5706411" y="10351718"/>
            <a:ext cx="15435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INTERIASYSTEMS.COM.AU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292" y="0"/>
            <a:ext cx="7562215" cy="457200"/>
          </a:xfrm>
          <a:custGeom>
            <a:avLst/>
            <a:gdLst/>
            <a:ahLst/>
            <a:cxnLst/>
            <a:rect l="l" t="t" r="r" b="b"/>
            <a:pathLst>
              <a:path w="7562215" h="457200" extrusionOk="0">
                <a:moveTo>
                  <a:pt x="0" y="0"/>
                </a:moveTo>
                <a:lnTo>
                  <a:pt x="7561795" y="0"/>
                </a:lnTo>
                <a:lnTo>
                  <a:pt x="7561795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7"/>
          <p:cNvSpPr txBox="1"/>
          <p:nvPr/>
        </p:nvSpPr>
        <p:spPr>
          <a:xfrm>
            <a:off x="317232" y="134174"/>
            <a:ext cx="1961148" cy="1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Creating Work[ing] Spaces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4023925" y="133250"/>
            <a:ext cx="8976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1800 549 852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5363500" y="133250"/>
            <a:ext cx="20967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sales@interiasystems.com.au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4" name="Google Shape;184;p17"/>
          <p:cNvGrpSpPr/>
          <p:nvPr/>
        </p:nvGrpSpPr>
        <p:grpSpPr>
          <a:xfrm>
            <a:off x="3789079" y="151399"/>
            <a:ext cx="1481249" cy="137645"/>
            <a:chOff x="3786428" y="151460"/>
            <a:chExt cx="1480213" cy="137700"/>
          </a:xfrm>
        </p:grpSpPr>
        <p:sp>
          <p:nvSpPr>
            <p:cNvPr id="185" name="Google Shape;185;p17"/>
            <p:cNvSpPr/>
            <p:nvPr/>
          </p:nvSpPr>
          <p:spPr>
            <a:xfrm>
              <a:off x="3786428" y="151460"/>
              <a:ext cx="137400" cy="1377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5106441" y="177888"/>
              <a:ext cx="160200" cy="1098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>
            <a:off x="329974" y="3935309"/>
            <a:ext cx="2196186" cy="13710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8"/>
          <p:cNvSpPr/>
          <p:nvPr/>
        </p:nvSpPr>
        <p:spPr>
          <a:xfrm>
            <a:off x="5043158" y="1898941"/>
            <a:ext cx="2196122" cy="13710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8"/>
          <p:cNvSpPr/>
          <p:nvPr/>
        </p:nvSpPr>
        <p:spPr>
          <a:xfrm>
            <a:off x="2686489" y="1898941"/>
            <a:ext cx="2196186" cy="13710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8"/>
          <p:cNvSpPr txBox="1"/>
          <p:nvPr/>
        </p:nvSpPr>
        <p:spPr>
          <a:xfrm>
            <a:off x="329935" y="7373044"/>
            <a:ext cx="2198100" cy="20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1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Aero Monitor Arm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2686475" y="7373175"/>
            <a:ext cx="2235000" cy="18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Cutlass Monitor Arm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5043123" y="7396225"/>
            <a:ext cx="1481400" cy="18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Gladius Monitor Arm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317226" y="3323567"/>
            <a:ext cx="1829400" cy="20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Prestio</a:t>
            </a: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 Fabric Screen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2673755" y="3323567"/>
            <a:ext cx="1617900" cy="20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Denver PET Screen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5030425" y="3323575"/>
            <a:ext cx="2017500" cy="2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 err="1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Linq</a:t>
            </a:r>
            <a:r>
              <a:rPr lang="en-AU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 Perspex Screen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317224" y="1424850"/>
            <a:ext cx="397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BFCC32"/>
                </a:solidFill>
                <a:latin typeface="Poppins"/>
                <a:ea typeface="Poppins"/>
                <a:cs typeface="Poppins"/>
                <a:sym typeface="Poppins"/>
              </a:rPr>
              <a:t>SCREEN TYPES AND ACCESSORIES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7" name="Google Shape;207;p18"/>
          <p:cNvGrpSpPr/>
          <p:nvPr/>
        </p:nvGrpSpPr>
        <p:grpSpPr>
          <a:xfrm>
            <a:off x="786719" y="710662"/>
            <a:ext cx="515792" cy="385780"/>
            <a:chOff x="786136" y="710933"/>
            <a:chExt cx="515410" cy="385927"/>
          </a:xfrm>
        </p:grpSpPr>
        <p:sp>
          <p:nvSpPr>
            <p:cNvPr id="208" name="Google Shape;208;p18"/>
            <p:cNvSpPr/>
            <p:nvPr/>
          </p:nvSpPr>
          <p:spPr>
            <a:xfrm>
              <a:off x="991676" y="953109"/>
              <a:ext cx="143763" cy="14375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1156765" y="988631"/>
              <a:ext cx="137198" cy="10822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991666" y="787336"/>
              <a:ext cx="309880" cy="180340"/>
            </a:xfrm>
            <a:custGeom>
              <a:avLst/>
              <a:gdLst/>
              <a:ahLst/>
              <a:cxnLst/>
              <a:rect l="l" t="t" r="r" b="b"/>
              <a:pathLst>
                <a:path w="309880" h="180340" extrusionOk="0">
                  <a:moveTo>
                    <a:pt x="163829" y="0"/>
                  </a:moveTo>
                  <a:lnTo>
                    <a:pt x="114542" y="4894"/>
                  </a:lnTo>
                  <a:lnTo>
                    <a:pt x="70816" y="24232"/>
                  </a:lnTo>
                  <a:lnTo>
                    <a:pt x="35351" y="55624"/>
                  </a:lnTo>
                  <a:lnTo>
                    <a:pt x="10846" y="96680"/>
                  </a:lnTo>
                  <a:lnTo>
                    <a:pt x="0" y="145008"/>
                  </a:lnTo>
                  <a:lnTo>
                    <a:pt x="48653" y="145008"/>
                  </a:lnTo>
                  <a:lnTo>
                    <a:pt x="57048" y="113410"/>
                  </a:lnTo>
                  <a:lnTo>
                    <a:pt x="74160" y="86391"/>
                  </a:lnTo>
                  <a:lnTo>
                    <a:pt x="98508" y="65659"/>
                  </a:lnTo>
                  <a:lnTo>
                    <a:pt x="128612" y="52920"/>
                  </a:lnTo>
                  <a:lnTo>
                    <a:pt x="170893" y="50903"/>
                  </a:lnTo>
                  <a:lnTo>
                    <a:pt x="209329" y="64777"/>
                  </a:lnTo>
                  <a:lnTo>
                    <a:pt x="239757" y="92056"/>
                  </a:lnTo>
                  <a:lnTo>
                    <a:pt x="258013" y="130251"/>
                  </a:lnTo>
                  <a:lnTo>
                    <a:pt x="165087" y="130251"/>
                  </a:lnTo>
                  <a:lnTo>
                    <a:pt x="165087" y="179984"/>
                  </a:lnTo>
                  <a:lnTo>
                    <a:pt x="307212" y="179984"/>
                  </a:lnTo>
                  <a:lnTo>
                    <a:pt x="308775" y="171881"/>
                  </a:lnTo>
                  <a:lnTo>
                    <a:pt x="309511" y="163639"/>
                  </a:lnTo>
                  <a:lnTo>
                    <a:pt x="309511" y="146951"/>
                  </a:lnTo>
                  <a:lnTo>
                    <a:pt x="308775" y="138531"/>
                  </a:lnTo>
                  <a:lnTo>
                    <a:pt x="307212" y="130251"/>
                  </a:lnTo>
                  <a:lnTo>
                    <a:pt x="290208" y="80279"/>
                  </a:lnTo>
                  <a:lnTo>
                    <a:pt x="258424" y="39898"/>
                  </a:lnTo>
                  <a:lnTo>
                    <a:pt x="215188" y="12131"/>
                  </a:lnTo>
                  <a:close/>
                </a:path>
              </a:pathLst>
            </a:custGeom>
            <a:solidFill>
              <a:srgbClr val="BFCC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786136" y="710933"/>
              <a:ext cx="167005" cy="381635"/>
            </a:xfrm>
            <a:custGeom>
              <a:avLst/>
              <a:gdLst/>
              <a:ahLst/>
              <a:cxnLst/>
              <a:rect l="l" t="t" r="r" b="b"/>
              <a:pathLst>
                <a:path w="167005" h="381634" extrusionOk="0">
                  <a:moveTo>
                    <a:pt x="88557" y="0"/>
                  </a:moveTo>
                  <a:lnTo>
                    <a:pt x="38811" y="0"/>
                  </a:lnTo>
                  <a:lnTo>
                    <a:pt x="38811" y="81445"/>
                  </a:lnTo>
                  <a:lnTo>
                    <a:pt x="0" y="81445"/>
                  </a:lnTo>
                  <a:lnTo>
                    <a:pt x="0" y="122453"/>
                  </a:lnTo>
                  <a:lnTo>
                    <a:pt x="38811" y="122453"/>
                  </a:lnTo>
                  <a:lnTo>
                    <a:pt x="38811" y="299008"/>
                  </a:lnTo>
                  <a:lnTo>
                    <a:pt x="44338" y="337196"/>
                  </a:lnTo>
                  <a:lnTo>
                    <a:pt x="60474" y="362565"/>
                  </a:lnTo>
                  <a:lnTo>
                    <a:pt x="86549" y="376657"/>
                  </a:lnTo>
                  <a:lnTo>
                    <a:pt x="121894" y="381012"/>
                  </a:lnTo>
                  <a:lnTo>
                    <a:pt x="166725" y="381012"/>
                  </a:lnTo>
                  <a:lnTo>
                    <a:pt x="166725" y="338924"/>
                  </a:lnTo>
                  <a:lnTo>
                    <a:pt x="130098" y="338924"/>
                  </a:lnTo>
                  <a:lnTo>
                    <a:pt x="110695" y="336840"/>
                  </a:lnTo>
                  <a:lnTo>
                    <a:pt x="97850" y="330039"/>
                  </a:lnTo>
                  <a:lnTo>
                    <a:pt x="90743" y="317702"/>
                  </a:lnTo>
                  <a:lnTo>
                    <a:pt x="88557" y="299008"/>
                  </a:lnTo>
                  <a:lnTo>
                    <a:pt x="88557" y="122453"/>
                  </a:lnTo>
                  <a:lnTo>
                    <a:pt x="166725" y="122453"/>
                  </a:lnTo>
                  <a:lnTo>
                    <a:pt x="166725" y="81445"/>
                  </a:lnTo>
                  <a:lnTo>
                    <a:pt x="88557" y="81445"/>
                  </a:lnTo>
                  <a:lnTo>
                    <a:pt x="88557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2" name="Google Shape;212;p18"/>
          <p:cNvSpPr/>
          <p:nvPr/>
        </p:nvSpPr>
        <p:spPr>
          <a:xfrm>
            <a:off x="329935" y="710674"/>
            <a:ext cx="50202" cy="381490"/>
          </a:xfrm>
          <a:custGeom>
            <a:avLst/>
            <a:gdLst/>
            <a:ahLst/>
            <a:cxnLst/>
            <a:rect l="l" t="t" r="r" b="b"/>
            <a:pathLst>
              <a:path w="50164" h="381634" extrusionOk="0">
                <a:moveTo>
                  <a:pt x="49745" y="0"/>
                </a:moveTo>
                <a:lnTo>
                  <a:pt x="0" y="0"/>
                </a:lnTo>
                <a:lnTo>
                  <a:pt x="0" y="381012"/>
                </a:lnTo>
                <a:lnTo>
                  <a:pt x="49745" y="381012"/>
                </a:lnTo>
                <a:lnTo>
                  <a:pt x="49745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8"/>
          <p:cNvSpPr/>
          <p:nvPr/>
        </p:nvSpPr>
        <p:spPr>
          <a:xfrm>
            <a:off x="464511" y="786630"/>
            <a:ext cx="268804" cy="305319"/>
          </a:xfrm>
          <a:custGeom>
            <a:avLst/>
            <a:gdLst/>
            <a:ahLst/>
            <a:cxnLst/>
            <a:rect l="l" t="t" r="r" b="b"/>
            <a:pathLst>
              <a:path w="268605" h="305434" extrusionOk="0">
                <a:moveTo>
                  <a:pt x="145948" y="0"/>
                </a:moveTo>
                <a:lnTo>
                  <a:pt x="116620" y="3133"/>
                </a:lnTo>
                <a:lnTo>
                  <a:pt x="90060" y="12365"/>
                </a:lnTo>
                <a:lnTo>
                  <a:pt x="67393" y="27437"/>
                </a:lnTo>
                <a:lnTo>
                  <a:pt x="49745" y="48094"/>
                </a:lnTo>
                <a:lnTo>
                  <a:pt x="49745" y="5460"/>
                </a:lnTo>
                <a:lnTo>
                  <a:pt x="0" y="5460"/>
                </a:lnTo>
                <a:lnTo>
                  <a:pt x="0" y="305028"/>
                </a:lnTo>
                <a:lnTo>
                  <a:pt x="49745" y="305028"/>
                </a:lnTo>
                <a:lnTo>
                  <a:pt x="49745" y="139395"/>
                </a:lnTo>
                <a:lnTo>
                  <a:pt x="56083" y="97151"/>
                </a:lnTo>
                <a:lnTo>
                  <a:pt x="73799" y="67105"/>
                </a:lnTo>
                <a:lnTo>
                  <a:pt x="100945" y="49153"/>
                </a:lnTo>
                <a:lnTo>
                  <a:pt x="135572" y="43192"/>
                </a:lnTo>
                <a:lnTo>
                  <a:pt x="169856" y="49016"/>
                </a:lnTo>
                <a:lnTo>
                  <a:pt x="196246" y="66420"/>
                </a:lnTo>
                <a:lnTo>
                  <a:pt x="213207" y="95302"/>
                </a:lnTo>
                <a:lnTo>
                  <a:pt x="219202" y="135559"/>
                </a:lnTo>
                <a:lnTo>
                  <a:pt x="219202" y="305028"/>
                </a:lnTo>
                <a:lnTo>
                  <a:pt x="268401" y="305028"/>
                </a:lnTo>
                <a:lnTo>
                  <a:pt x="268401" y="128447"/>
                </a:lnTo>
                <a:lnTo>
                  <a:pt x="259032" y="72180"/>
                </a:lnTo>
                <a:lnTo>
                  <a:pt x="233211" y="32048"/>
                </a:lnTo>
                <a:lnTo>
                  <a:pt x="194372" y="8004"/>
                </a:lnTo>
                <a:lnTo>
                  <a:pt x="145948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8"/>
          <p:cNvSpPr/>
          <p:nvPr/>
        </p:nvSpPr>
        <p:spPr>
          <a:xfrm>
            <a:off x="1352904" y="786630"/>
            <a:ext cx="146794" cy="305319"/>
          </a:xfrm>
          <a:custGeom>
            <a:avLst/>
            <a:gdLst/>
            <a:ahLst/>
            <a:cxnLst/>
            <a:rect l="l" t="t" r="r" b="b"/>
            <a:pathLst>
              <a:path w="146684" h="305434" extrusionOk="0">
                <a:moveTo>
                  <a:pt x="146507" y="0"/>
                </a:moveTo>
                <a:lnTo>
                  <a:pt x="113705" y="3767"/>
                </a:lnTo>
                <a:lnTo>
                  <a:pt x="86644" y="14555"/>
                </a:lnTo>
                <a:lnTo>
                  <a:pt x="65323" y="31595"/>
                </a:lnTo>
                <a:lnTo>
                  <a:pt x="49745" y="54114"/>
                </a:lnTo>
                <a:lnTo>
                  <a:pt x="49745" y="5461"/>
                </a:lnTo>
                <a:lnTo>
                  <a:pt x="0" y="5461"/>
                </a:lnTo>
                <a:lnTo>
                  <a:pt x="0" y="305028"/>
                </a:lnTo>
                <a:lnTo>
                  <a:pt x="49745" y="305028"/>
                </a:lnTo>
                <a:lnTo>
                  <a:pt x="49745" y="142125"/>
                </a:lnTo>
                <a:lnTo>
                  <a:pt x="56126" y="98661"/>
                </a:lnTo>
                <a:lnTo>
                  <a:pt x="73729" y="70723"/>
                </a:lnTo>
                <a:lnTo>
                  <a:pt x="100248" y="55800"/>
                </a:lnTo>
                <a:lnTo>
                  <a:pt x="133375" y="51384"/>
                </a:lnTo>
                <a:lnTo>
                  <a:pt x="146507" y="51384"/>
                </a:lnTo>
                <a:lnTo>
                  <a:pt x="146507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8"/>
          <p:cNvSpPr/>
          <p:nvPr/>
        </p:nvSpPr>
        <p:spPr>
          <a:xfrm>
            <a:off x="1548743" y="703540"/>
            <a:ext cx="67360" cy="388472"/>
          </a:xfrm>
          <a:custGeom>
            <a:avLst/>
            <a:gdLst/>
            <a:ahLst/>
            <a:cxnLst/>
            <a:rect l="l" t="t" r="r" b="b"/>
            <a:pathLst>
              <a:path w="67309" h="388619" extrusionOk="0">
                <a:moveTo>
                  <a:pt x="57950" y="88582"/>
                </a:moveTo>
                <a:lnTo>
                  <a:pt x="8204" y="88582"/>
                </a:lnTo>
                <a:lnTo>
                  <a:pt x="8204" y="388150"/>
                </a:lnTo>
                <a:lnTo>
                  <a:pt x="57950" y="388150"/>
                </a:lnTo>
                <a:lnTo>
                  <a:pt x="57950" y="88582"/>
                </a:lnTo>
                <a:close/>
              </a:path>
              <a:path w="67309" h="388619" extrusionOk="0">
                <a:moveTo>
                  <a:pt x="33324" y="0"/>
                </a:moveTo>
                <a:lnTo>
                  <a:pt x="20347" y="2630"/>
                </a:lnTo>
                <a:lnTo>
                  <a:pt x="9752" y="9786"/>
                </a:lnTo>
                <a:lnTo>
                  <a:pt x="2612" y="20393"/>
                </a:lnTo>
                <a:lnTo>
                  <a:pt x="0" y="33426"/>
                </a:lnTo>
                <a:lnTo>
                  <a:pt x="2630" y="46396"/>
                </a:lnTo>
                <a:lnTo>
                  <a:pt x="9786" y="56988"/>
                </a:lnTo>
                <a:lnTo>
                  <a:pt x="20393" y="64126"/>
                </a:lnTo>
                <a:lnTo>
                  <a:pt x="33375" y="66738"/>
                </a:lnTo>
                <a:lnTo>
                  <a:pt x="46351" y="64109"/>
                </a:lnTo>
                <a:lnTo>
                  <a:pt x="56942" y="56957"/>
                </a:lnTo>
                <a:lnTo>
                  <a:pt x="64077" y="46355"/>
                </a:lnTo>
                <a:lnTo>
                  <a:pt x="66687" y="33324"/>
                </a:lnTo>
                <a:lnTo>
                  <a:pt x="64058" y="20347"/>
                </a:lnTo>
                <a:lnTo>
                  <a:pt x="56907" y="9752"/>
                </a:lnTo>
                <a:lnTo>
                  <a:pt x="46304" y="2612"/>
                </a:lnTo>
                <a:lnTo>
                  <a:pt x="33324" y="0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8"/>
          <p:cNvSpPr/>
          <p:nvPr/>
        </p:nvSpPr>
        <p:spPr>
          <a:xfrm>
            <a:off x="1672927" y="787176"/>
            <a:ext cx="304390" cy="309762"/>
          </a:xfrm>
          <a:custGeom>
            <a:avLst/>
            <a:gdLst/>
            <a:ahLst/>
            <a:cxnLst/>
            <a:rect l="l" t="t" r="r" b="b"/>
            <a:pathLst>
              <a:path w="304164" h="309880" extrusionOk="0">
                <a:moveTo>
                  <a:pt x="142125" y="0"/>
                </a:moveTo>
                <a:lnTo>
                  <a:pt x="96489" y="7052"/>
                </a:lnTo>
                <a:lnTo>
                  <a:pt x="57385" y="27302"/>
                </a:lnTo>
                <a:lnTo>
                  <a:pt x="26886" y="59384"/>
                </a:lnTo>
                <a:lnTo>
                  <a:pt x="7067" y="101936"/>
                </a:lnTo>
                <a:lnTo>
                  <a:pt x="0" y="153593"/>
                </a:lnTo>
                <a:lnTo>
                  <a:pt x="7062" y="205484"/>
                </a:lnTo>
                <a:lnTo>
                  <a:pt x="26851" y="248581"/>
                </a:lnTo>
                <a:lnTo>
                  <a:pt x="57267" y="281312"/>
                </a:lnTo>
                <a:lnTo>
                  <a:pt x="96209" y="302104"/>
                </a:lnTo>
                <a:lnTo>
                  <a:pt x="141579" y="309384"/>
                </a:lnTo>
                <a:lnTo>
                  <a:pt x="179842" y="304439"/>
                </a:lnTo>
                <a:lnTo>
                  <a:pt x="211547" y="291142"/>
                </a:lnTo>
                <a:lnTo>
                  <a:pt x="236284" y="271799"/>
                </a:lnTo>
                <a:lnTo>
                  <a:pt x="240902" y="265658"/>
                </a:lnTo>
                <a:lnTo>
                  <a:pt x="151968" y="265658"/>
                </a:lnTo>
                <a:lnTo>
                  <a:pt x="113106" y="258065"/>
                </a:lnTo>
                <a:lnTo>
                  <a:pt x="80905" y="236072"/>
                </a:lnTo>
                <a:lnTo>
                  <a:pt x="58953" y="200855"/>
                </a:lnTo>
                <a:lnTo>
                  <a:pt x="50838" y="153593"/>
                </a:lnTo>
                <a:lnTo>
                  <a:pt x="58953" y="106595"/>
                </a:lnTo>
                <a:lnTo>
                  <a:pt x="80905" y="71945"/>
                </a:lnTo>
                <a:lnTo>
                  <a:pt x="113106" y="50516"/>
                </a:lnTo>
                <a:lnTo>
                  <a:pt x="151968" y="43179"/>
                </a:lnTo>
                <a:lnTo>
                  <a:pt x="241254" y="43179"/>
                </a:lnTo>
                <a:lnTo>
                  <a:pt x="236678" y="37124"/>
                </a:lnTo>
                <a:lnTo>
                  <a:pt x="212234" y="18105"/>
                </a:lnTo>
                <a:lnTo>
                  <a:pt x="180615" y="4927"/>
                </a:lnTo>
                <a:lnTo>
                  <a:pt x="142125" y="0"/>
                </a:lnTo>
                <a:close/>
              </a:path>
              <a:path w="304164" h="309880" extrusionOk="0">
                <a:moveTo>
                  <a:pt x="303936" y="248716"/>
                </a:moveTo>
                <a:lnTo>
                  <a:pt x="253644" y="248716"/>
                </a:lnTo>
                <a:lnTo>
                  <a:pt x="253644" y="304469"/>
                </a:lnTo>
                <a:lnTo>
                  <a:pt x="303936" y="304469"/>
                </a:lnTo>
                <a:lnTo>
                  <a:pt x="303936" y="248716"/>
                </a:lnTo>
                <a:close/>
              </a:path>
              <a:path w="304164" h="309880" extrusionOk="0">
                <a:moveTo>
                  <a:pt x="241254" y="43179"/>
                </a:moveTo>
                <a:lnTo>
                  <a:pt x="151968" y="43179"/>
                </a:lnTo>
                <a:lnTo>
                  <a:pt x="190915" y="50601"/>
                </a:lnTo>
                <a:lnTo>
                  <a:pt x="223304" y="72218"/>
                </a:lnTo>
                <a:lnTo>
                  <a:pt x="245444" y="107055"/>
                </a:lnTo>
                <a:lnTo>
                  <a:pt x="253644" y="154139"/>
                </a:lnTo>
                <a:lnTo>
                  <a:pt x="245444" y="201316"/>
                </a:lnTo>
                <a:lnTo>
                  <a:pt x="223304" y="236345"/>
                </a:lnTo>
                <a:lnTo>
                  <a:pt x="190915" y="258151"/>
                </a:lnTo>
                <a:lnTo>
                  <a:pt x="151968" y="265658"/>
                </a:lnTo>
                <a:lnTo>
                  <a:pt x="240902" y="265658"/>
                </a:lnTo>
                <a:lnTo>
                  <a:pt x="253644" y="248716"/>
                </a:lnTo>
                <a:lnTo>
                  <a:pt x="303936" y="248716"/>
                </a:lnTo>
                <a:lnTo>
                  <a:pt x="303936" y="59575"/>
                </a:lnTo>
                <a:lnTo>
                  <a:pt x="253644" y="59575"/>
                </a:lnTo>
                <a:lnTo>
                  <a:pt x="241254" y="43179"/>
                </a:lnTo>
                <a:close/>
              </a:path>
              <a:path w="304164" h="309880" extrusionOk="0">
                <a:moveTo>
                  <a:pt x="303936" y="4902"/>
                </a:moveTo>
                <a:lnTo>
                  <a:pt x="253644" y="4902"/>
                </a:lnTo>
                <a:lnTo>
                  <a:pt x="253644" y="59575"/>
                </a:lnTo>
                <a:lnTo>
                  <a:pt x="303936" y="59575"/>
                </a:lnTo>
                <a:lnTo>
                  <a:pt x="303936" y="4902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8"/>
          <p:cNvSpPr txBox="1"/>
          <p:nvPr/>
        </p:nvSpPr>
        <p:spPr>
          <a:xfrm>
            <a:off x="317238" y="5341819"/>
            <a:ext cx="1829400" cy="20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Desk760 Fabric Screen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2673766" y="5341819"/>
            <a:ext cx="1617900" cy="20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Nova Fabric Screen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5030424" y="5341825"/>
            <a:ext cx="1995300" cy="37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Linq</a:t>
            </a: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 Screen Mounted Accessories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364637" y="9607397"/>
            <a:ext cx="2163397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>
                <a:latin typeface="Poppins"/>
                <a:ea typeface="Poppins"/>
                <a:cs typeface="Poppins"/>
                <a:sym typeface="Poppins"/>
              </a:rPr>
              <a:t>Rapido Below Desk Power &amp; Data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2686464" y="9607397"/>
            <a:ext cx="2175900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Rapido Above Desk Power &amp; Data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5043122" y="9630300"/>
            <a:ext cx="1617900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33332"/>
                </a:solidFill>
                <a:latin typeface="Poppins"/>
                <a:ea typeface="Poppins"/>
                <a:cs typeface="Poppins"/>
                <a:sym typeface="Poppins"/>
              </a:rPr>
              <a:t>Rapido In Desk Phone Charger</a:t>
            </a:r>
            <a:endParaRPr sz="11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292" y="0"/>
            <a:ext cx="7562215" cy="457200"/>
          </a:xfrm>
          <a:custGeom>
            <a:avLst/>
            <a:gdLst/>
            <a:ahLst/>
            <a:cxnLst/>
            <a:rect l="l" t="t" r="r" b="b"/>
            <a:pathLst>
              <a:path w="7562215" h="457200" extrusionOk="0">
                <a:moveTo>
                  <a:pt x="0" y="0"/>
                </a:moveTo>
                <a:lnTo>
                  <a:pt x="7561795" y="0"/>
                </a:lnTo>
                <a:lnTo>
                  <a:pt x="7561795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18"/>
          <p:cNvSpPr txBox="1"/>
          <p:nvPr/>
        </p:nvSpPr>
        <p:spPr>
          <a:xfrm>
            <a:off x="317232" y="134174"/>
            <a:ext cx="1829394" cy="1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Creating Work[ing] Spaces</a:t>
            </a:r>
            <a:endParaRPr sz="1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4023925" y="133250"/>
            <a:ext cx="8976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1800 549 852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5363500" y="133250"/>
            <a:ext cx="20967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sales@interiasystems.com.au</a:t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" name="Google Shape;230;p18"/>
          <p:cNvGrpSpPr/>
          <p:nvPr/>
        </p:nvGrpSpPr>
        <p:grpSpPr>
          <a:xfrm>
            <a:off x="3789079" y="151399"/>
            <a:ext cx="1481249" cy="137645"/>
            <a:chOff x="3786428" y="151460"/>
            <a:chExt cx="1480213" cy="137700"/>
          </a:xfrm>
        </p:grpSpPr>
        <p:sp>
          <p:nvSpPr>
            <p:cNvPr id="231" name="Google Shape;231;p18"/>
            <p:cNvSpPr/>
            <p:nvPr/>
          </p:nvSpPr>
          <p:spPr>
            <a:xfrm>
              <a:off x="3786428" y="151460"/>
              <a:ext cx="137400" cy="137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5106441" y="177888"/>
              <a:ext cx="160200" cy="1098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3" name="Google Shape;233;p18"/>
          <p:cNvSpPr/>
          <p:nvPr/>
        </p:nvSpPr>
        <p:spPr>
          <a:xfrm>
            <a:off x="292" y="10228236"/>
            <a:ext cx="7562215" cy="457200"/>
          </a:xfrm>
          <a:custGeom>
            <a:avLst/>
            <a:gdLst/>
            <a:ahLst/>
            <a:cxnLst/>
            <a:rect l="l" t="t" r="r" b="b"/>
            <a:pathLst>
              <a:path w="7562215" h="457200" extrusionOk="0">
                <a:moveTo>
                  <a:pt x="0" y="0"/>
                </a:moveTo>
                <a:lnTo>
                  <a:pt x="7561795" y="0"/>
                </a:lnTo>
                <a:lnTo>
                  <a:pt x="756179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BFCC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18"/>
          <p:cNvSpPr txBox="1">
            <a:spLocks noGrp="1"/>
          </p:cNvSpPr>
          <p:nvPr>
            <p:ph type="dt" idx="10"/>
          </p:nvPr>
        </p:nvSpPr>
        <p:spPr>
          <a:xfrm>
            <a:off x="317254" y="10351725"/>
            <a:ext cx="18861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oppins"/>
                <a:ea typeface="Poppins"/>
                <a:cs typeface="Poppins"/>
                <a:sym typeface="Poppins"/>
              </a:rPr>
              <a:t>LEAD TIME: 12-16 WEEKS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ftr" idx="11"/>
          </p:nvPr>
        </p:nvSpPr>
        <p:spPr>
          <a:xfrm>
            <a:off x="5706411" y="10351718"/>
            <a:ext cx="15435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INTERIASYSTEMS.COM.AU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 descr="A picture containing table, stand, coffee table&#10;&#10;Description automatically generated">
            <a:extLst>
              <a:ext uri="{FF2B5EF4-FFF2-40B4-BE49-F238E27FC236}">
                <a16:creationId xmlns:a16="http://schemas.microsoft.com/office/drawing/2014/main" id="{E83D5DAD-8692-4EE2-9C62-765165CC6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759" y="1910772"/>
            <a:ext cx="2026545" cy="1361391"/>
          </a:xfrm>
          <a:prstGeom prst="rect">
            <a:avLst/>
          </a:prstGeom>
        </p:spPr>
      </p:pic>
      <p:pic>
        <p:nvPicPr>
          <p:cNvPr id="7" name="Picture 6" descr="A picture containing floor, indoor, chair, furniture&#10;&#10;Description automatically generated">
            <a:extLst>
              <a:ext uri="{FF2B5EF4-FFF2-40B4-BE49-F238E27FC236}">
                <a16:creationId xmlns:a16="http://schemas.microsoft.com/office/drawing/2014/main" id="{A89711BB-F973-4355-99FB-62F2B2F97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3755" y="4117398"/>
            <a:ext cx="2188609" cy="1230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674E7-2C8A-42A5-9204-AF919F01728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8679" b="22716"/>
          <a:stretch/>
        </p:blipFill>
        <p:spPr>
          <a:xfrm>
            <a:off x="317224" y="8302528"/>
            <a:ext cx="2173708" cy="1273890"/>
          </a:xfrm>
          <a:prstGeom prst="rect">
            <a:avLst/>
          </a:prstGeom>
        </p:spPr>
      </p:pic>
      <p:pic>
        <p:nvPicPr>
          <p:cNvPr id="11" name="Picture 10" descr="A picture containing surge suppressor&#10;&#10;Description automatically generated">
            <a:extLst>
              <a:ext uri="{FF2B5EF4-FFF2-40B4-BE49-F238E27FC236}">
                <a16:creationId xmlns:a16="http://schemas.microsoft.com/office/drawing/2014/main" id="{5F179D40-9A71-4985-A61F-17EAB676A8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3755" y="8199064"/>
            <a:ext cx="2024793" cy="1360213"/>
          </a:xfrm>
          <a:prstGeom prst="rect">
            <a:avLst/>
          </a:prstGeom>
        </p:spPr>
      </p:pic>
      <p:sp>
        <p:nvSpPr>
          <p:cNvPr id="57" name="Google Shape;194;p18">
            <a:extLst>
              <a:ext uri="{FF2B5EF4-FFF2-40B4-BE49-F238E27FC236}">
                <a16:creationId xmlns:a16="http://schemas.microsoft.com/office/drawing/2014/main" id="{04318918-59EC-46AD-BAB5-340979C8CA40}"/>
              </a:ext>
            </a:extLst>
          </p:cNvPr>
          <p:cNvSpPr/>
          <p:nvPr/>
        </p:nvSpPr>
        <p:spPr>
          <a:xfrm>
            <a:off x="5030424" y="8191869"/>
            <a:ext cx="2196185" cy="137106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756AA-5CD7-471F-9256-2A0701C1AF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7224" y="5950471"/>
            <a:ext cx="2034080" cy="13664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500BBD-82AE-4563-BC68-E878AA44583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7299" b="8867"/>
          <a:stretch/>
        </p:blipFill>
        <p:spPr>
          <a:xfrm>
            <a:off x="2686464" y="5948772"/>
            <a:ext cx="1694802" cy="14208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5B78E4-9D8C-45BE-BEE8-FBBE5F4B970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638"/>
          <a:stretch/>
        </p:blipFill>
        <p:spPr>
          <a:xfrm>
            <a:off x="5030424" y="5950472"/>
            <a:ext cx="1776210" cy="1427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293</Words>
  <Application>Microsoft Office PowerPoint</Application>
  <PresentationFormat>Custom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Poppins</vt:lpstr>
      <vt:lpstr>Simple Light</vt:lpstr>
      <vt:lpstr>NOVA WOOD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WOOD</dc:title>
  <dc:creator>Jon Craddock | Interia Systems</dc:creator>
  <cp:lastModifiedBy>Jon Craddock | Interia Systems</cp:lastModifiedBy>
  <cp:revision>2</cp:revision>
  <dcterms:modified xsi:type="dcterms:W3CDTF">2021-04-29T04:38:42Z</dcterms:modified>
</cp:coreProperties>
</file>